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227"/>
  <workbookPr defaultThemeVersion="166925"/>
  <mc:AlternateContent xmlns:mc="http://schemas.openxmlformats.org/markup-compatibility/2006">
    <mc:Choice Requires="x15">
      <x15ac:absPath xmlns:x15ac="http://schemas.microsoft.com/office/spreadsheetml/2010/11/ac" url="C:\Users\krist\Downloads\"/>
    </mc:Choice>
  </mc:AlternateContent>
  <xr:revisionPtr revIDLastSave="0" documentId="8_{5CCA32AD-2416-4FB8-9A54-13959D174149}" xr6:coauthVersionLast="47" xr6:coauthVersionMax="47" xr10:uidLastSave="{00000000-0000-0000-0000-000000000000}"/>
  <bookViews>
    <workbookView xWindow="4290" yWindow="4290" windowWidth="28800" windowHeight="15345" tabRatio="914" firstSheet="11" activeTab="11" xr2:uid="{E7C939D7-7A74-44E0-95EC-82E7E5B94C02}"/>
  </bookViews>
  <sheets>
    <sheet name="Introduction" sheetId="20" r:id="rId1"/>
    <sheet name="Definitions" sheetId="22" r:id="rId2"/>
    <sheet name="Unit Conversation" sheetId="21" r:id="rId3"/>
    <sheet name="REACH Candidate List of SVHC" sheetId="14" r:id="rId4"/>
    <sheet name="REACH Authorisation List" sheetId="26" r:id="rId5"/>
    <sheet name="REACH Restrictions" sheetId="12" r:id="rId6"/>
    <sheet name="ROHS" sheetId="15" r:id="rId7"/>
    <sheet name="PFAS" sheetId="5" r:id="rId8"/>
    <sheet name="CommScope Policy" sheetId="16" r:id="rId9"/>
    <sheet name="Batteries" sheetId="18" r:id="rId10"/>
    <sheet name="Packaging" sheetId="13" r:id="rId11"/>
    <sheet name="Prop 65" sheetId="19" r:id="rId12"/>
    <sheet name="OwnerApproverRevision" sheetId="25" r:id="rId13"/>
  </sheets>
  <definedNames>
    <definedName name="_xlnm._FilterDatabase" localSheetId="8" hidden="1">'CommScope Policy'!$A$5:$F$33</definedName>
    <definedName name="_xlnm._FilterDatabase" localSheetId="4" hidden="1">'REACH Authorisation List'!$C$5:$K$5</definedName>
    <definedName name="_xlnm._FilterDatabase" localSheetId="3" hidden="1">'REACH Candidate List of SVHC'!$B$5:$I$491</definedName>
    <definedName name="_xlnm._FilterDatabase" localSheetId="5" hidden="1">'REACH Restrictions'!$B$5:$G$5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3" i="19" l="1"/>
  <c r="E3" i="13"/>
  <c r="E3" i="18"/>
  <c r="E3" i="16"/>
  <c r="H3" i="5"/>
  <c r="E3" i="15"/>
  <c r="F3" i="12"/>
  <c r="E3" i="26"/>
  <c r="E3" i="14"/>
  <c r="D3" i="21"/>
  <c r="D3" i="22"/>
  <c r="D3" i="20"/>
  <c r="E2" i="19"/>
  <c r="E2" i="13"/>
  <c r="E2" i="18"/>
  <c r="E2" i="16"/>
  <c r="H2" i="5"/>
  <c r="E2" i="15"/>
  <c r="F2" i="12"/>
  <c r="E2" i="26"/>
  <c r="E2" i="14"/>
  <c r="D2" i="21"/>
  <c r="D2" i="22"/>
  <c r="D2" i="20"/>
</calcChain>
</file>

<file path=xl/sharedStrings.xml><?xml version="1.0" encoding="utf-8"?>
<sst xmlns="http://schemas.openxmlformats.org/spreadsheetml/2006/main" count="17801" uniqueCount="5646">
  <si>
    <t xml:space="preserve">Environmental Product Compliance (EPC) - Restricted Substance List </t>
  </si>
  <si>
    <t>Document No:</t>
  </si>
  <si>
    <t>Revision Date:</t>
  </si>
  <si>
    <r>
      <t xml:space="preserve">One of CommScope's primary goals is to minimise the negative impact of our products and activities on human health and the environment. This commitment includes disclosing the presence of certain chemical substances and avoiding the use of certain hazardous chemical substances in our products and manufacturing processes.  This document is </t>
    </r>
    <r>
      <rPr>
        <b/>
        <sz val="12"/>
        <color theme="1"/>
        <rFont val="Calibri"/>
        <family val="2"/>
        <scheme val="minor"/>
      </rPr>
      <t xml:space="preserve">CommScope Restricted Substance List, </t>
    </r>
    <r>
      <rPr>
        <sz val="12"/>
        <color theme="1"/>
        <rFont val="Calibri"/>
        <family val="2"/>
        <scheme val="minor"/>
      </rPr>
      <t xml:space="preserve">which outlines a comprehensive list of chemical substances classified as (a) banned, (b) restricted, (c) declarable, or (d) avoidable for specific applications.  
</t>
    </r>
    <r>
      <rPr>
        <b/>
        <sz val="12"/>
        <color theme="1"/>
        <rFont val="Calibri"/>
        <family val="2"/>
        <scheme val="minor"/>
      </rPr>
      <t>These requirements apply to chemical substances and mixtures, consumable process materials, raw materials, components, and finished products (also referred as parts or articles), packaging materials and samples.</t>
    </r>
    <r>
      <rPr>
        <sz val="12"/>
        <color theme="1"/>
        <rFont val="Calibri"/>
        <family val="2"/>
        <scheme val="minor"/>
      </rPr>
      <t xml:space="preserve">
This list is part of several chemical regulatory frameworks, including the IPC 1752A Standard for Materials Declaration Management and the IEC 62474 screening of REACH (Registration, Evaluation, Authorisation and restriction of chemicals). The bans and restrictions specified in this document apply CommScope vendors and products globally, unless otherwise specified by CommScope contract terms. For further details, please refer Environmental Product Compliance (EPC)-Specification for Materials and Products (COMM-PC-2001) for more details.</t>
    </r>
  </si>
  <si>
    <t xml:space="preserve">Classification </t>
  </si>
  <si>
    <t>Meaning</t>
  </si>
  <si>
    <r>
      <t xml:space="preserve">Substance </t>
    </r>
    <r>
      <rPr>
        <b/>
        <sz val="12"/>
        <color rgb="FFFF0000"/>
        <rFont val="Calibri"/>
        <family val="2"/>
        <scheme val="minor"/>
      </rPr>
      <t>Banned</t>
    </r>
  </si>
  <si>
    <t>X</t>
  </si>
  <si>
    <t xml:space="preserve">The use of the chemical substance is prohibited in all applications.  
The presence of the chemical substance is not allowed in any item supplied by a vendor.  </t>
  </si>
  <si>
    <r>
      <t xml:space="preserve">Substance </t>
    </r>
    <r>
      <rPr>
        <b/>
        <sz val="12"/>
        <color rgb="FFFFC000"/>
        <rFont val="Calibri"/>
        <family val="2"/>
        <scheme val="minor"/>
      </rPr>
      <t>Restricted</t>
    </r>
  </si>
  <si>
    <t xml:space="preserve">The use of the chemical substance is only prohibited in those applications indicated in the relevant table.  
The presence of the chemical substance is not allowed in certain items supplied by vendors as indicated in the relevant table.  </t>
  </si>
  <si>
    <r>
      <t xml:space="preserve">Substance </t>
    </r>
    <r>
      <rPr>
        <b/>
        <sz val="12"/>
        <color theme="4"/>
        <rFont val="Calibri"/>
        <family val="2"/>
        <scheme val="minor"/>
      </rPr>
      <t>Declarable</t>
    </r>
  </si>
  <si>
    <t>!</t>
  </si>
  <si>
    <t xml:space="preserve">Vendors must disclose the presence of the chemical substance in any item supplied to CommScope. Some tables specify that the disclosure is only required if the substance is present above a certain threshold value.  </t>
  </si>
  <si>
    <r>
      <t xml:space="preserve">Substance </t>
    </r>
    <r>
      <rPr>
        <b/>
        <sz val="12"/>
        <color theme="1"/>
        <rFont val="Calibri"/>
        <family val="2"/>
        <scheme val="minor"/>
      </rPr>
      <t>Avoidable</t>
    </r>
  </si>
  <si>
    <t xml:space="preserve">The use of the chemical substance should be avoided when a suitable alternative exists.  
The presence of the chemical substance in any item should be avoided when a suitable alternative exists.    </t>
  </si>
  <si>
    <r>
      <rPr>
        <b/>
        <sz val="11"/>
        <color rgb="FF0070C0"/>
        <rFont val="Calibri"/>
        <family val="2"/>
        <scheme val="minor"/>
      </rPr>
      <t xml:space="preserve">Disclaimer: </t>
    </r>
    <r>
      <rPr>
        <sz val="11"/>
        <color theme="1"/>
        <rFont val="Calibri"/>
        <family val="2"/>
        <scheme val="minor"/>
      </rPr>
      <t>This document is reviewed annually, so paper or personal electronic copies may not be current. The latest version is available on the CommScope website. Suppliers are responsible for ensuring they are using the most up-to-date version.</t>
    </r>
  </si>
  <si>
    <t>Term</t>
  </si>
  <si>
    <t>Definition</t>
  </si>
  <si>
    <t>Relevant Link</t>
  </si>
  <si>
    <t>Article</t>
  </si>
  <si>
    <t>An object which during production is given a special shape, surface or design that determines its function to a greater degree than its chemical composition.</t>
  </si>
  <si>
    <t>https://echa.europa.eu/en/regulations/reach/candidate-list-substances-in-articles</t>
  </si>
  <si>
    <t>Battery</t>
  </si>
  <si>
    <t>Any device delivering electrical energy generated by direct conversion of chemical energy, having internal or external storage, and consisting of one or more non-rechargeable or rechargeable battery cells, modules or of packs of them, and includes a battery that has been subject to preparation for re-use, preparation for repurposing, repurposing or remanufacturing.</t>
  </si>
  <si>
    <t>https://echa.europa.eu/legislation-profile/-/legislationprofile/EU-BATTERIES_REGULATION</t>
  </si>
  <si>
    <t>CAS Number</t>
  </si>
  <si>
    <t>Chemical Abstract Service number, which is a unique numerical identifier assigned to the substance. The same substance may have several different names, all having the same CAS number.</t>
  </si>
  <si>
    <t>https://www.cas.org/cas-data/cas-registry</t>
  </si>
  <si>
    <t>EC Number</t>
  </si>
  <si>
    <t>The European Community number is a unique seven-digit identifier that was assigned to substances for regulatory purposes within the European Union by the European Commission.</t>
  </si>
  <si>
    <t>https://echa.europa.eu/information-on-chemicals/ec-inventory</t>
  </si>
  <si>
    <t>Electrical and Electronic Equipment</t>
  </si>
  <si>
    <r>
      <rPr>
        <sz val="12"/>
        <color theme="1"/>
        <rFont val="Calibri"/>
        <family val="2"/>
      </rPr>
      <t>·</t>
    </r>
    <r>
      <rPr>
        <sz val="12"/>
        <color theme="1"/>
        <rFont val="Calibri"/>
        <family val="2"/>
        <scheme val="minor"/>
      </rPr>
      <t>which is dependent on electric currents or electromagnetic fields to work properly 
·for generating, transferring and measuring these currents and fields 
·designed for use with a voltage rating 1,000 volts or less for alternating current, and 1,500 volts or less for direct current</t>
    </r>
  </si>
  <si>
    <t>https://eur-lex.europa.eu/legal-content/EN/TXT/?uri=CELEX%3A32011L0065&amp;qid=1725330848183#ntr4-L_2011174EN.01008801-E0004</t>
  </si>
  <si>
    <t xml:space="preserve">Homogeneous material </t>
  </si>
  <si>
    <t xml:space="preserve">A material of uniform composition throughout or a material, consisting of a combination of materials, that cannot be disjointed or separated into different materials by mechanical actions such as unscrewing, cutting, crushing, grinding and abrasive processes. Examples are individual types of plastics, ceramics, glass, metals, alloys, resins and coatings. </t>
  </si>
  <si>
    <t>https://eur-lex.europa.eu/LexUriServ/LexUriServ.do?uri=OJ:L:2011:174:0088:0110:en:PDF</t>
  </si>
  <si>
    <t>Impurity</t>
  </si>
  <si>
    <t>A substance contained in a natural material but which is not completely removed in the refining process (i.e. natural impurities), or which is generated in a reaction process but is not completely removed.</t>
  </si>
  <si>
    <t>https://www.echa.europa.eu/documents/10162/983772/bpd_guid_tnsg-technical-equivalence_en.pdf/ed4cdf86-7ce1-47f6-9335-14c65bb271c6#:~:text=An%20unintended%20constituent%20present%20in,Significant%20impurity</t>
  </si>
  <si>
    <t>Intentionally Added</t>
  </si>
  <si>
    <t>Deliberately utilized in the formulation of a material or part where its continued presence is desired in the final product to provide a specific characteristic, appearance or quality.</t>
  </si>
  <si>
    <t>https://www.lawinsider.com/dictionary/intentionally-added</t>
  </si>
  <si>
    <t>Item</t>
  </si>
  <si>
    <t>Part, component, finished good, device, packaging, packaging component, label, raw material &amp; ink.</t>
  </si>
  <si>
    <t>https://dictionary.cambridge.org/dictionary/english/item</t>
  </si>
  <si>
    <t>Coated Material</t>
  </si>
  <si>
    <t>A product, in liquid, in paste or powder form, that, when applied to a substrate, forms a film-possessing protective, decorative and/or other specific properties.</t>
  </si>
  <si>
    <t>https://www.sciencedirect.com/topics/engineering/coating-material</t>
  </si>
  <si>
    <t>Not Detectable</t>
  </si>
  <si>
    <t>Impossible to discover or notice</t>
  </si>
  <si>
    <t>https://www.merriam-webster.com/dictionary/undetectable</t>
  </si>
  <si>
    <t>Packaging</t>
  </si>
  <si>
    <t>Any item, irrespective of the materials from which it is made, that is intended to be used by an economic operator for the containment, protection, handling, delivery or presentation of products to another economic operator or to an end-user and that can be differentiated into packaging formats based on its function, material and design,</t>
  </si>
  <si>
    <t>http://publications.europa.eu/resource/cellar/acac2efd-969a-4ca4-acf5-8764fd2cf43b.0020.02/DOC_67
definitions - 36</t>
  </si>
  <si>
    <t>Packaging Component</t>
  </si>
  <si>
    <t xml:space="preserve">Packaging Component means all materials and components used or incorporated in the final packaging of the product for sales and transpotation. </t>
  </si>
  <si>
    <t>https://www.lawinsider.com/dictionary/packaging-component#:~:text=Packaging%20component%20means%20an%20individual%20assembled%20part%20of,weatherproofing%2C%20exterior%20strapping%2C%20coatings%2C%20closures%2C%20inks%2C%20and%20labels.</t>
  </si>
  <si>
    <t>Part</t>
  </si>
  <si>
    <t>A Part is any item or assembly that a supplier sells to CommScope that is incorporated into CommScope’s products.</t>
  </si>
  <si>
    <t>https://www.merriam-webster.com/dictionary/part</t>
  </si>
  <si>
    <t>REACH</t>
  </si>
  <si>
    <t>Regulation (EC) 1907/2006 concerning the Registration, Evaluation, Authorisation and Restriction of Chemicals.</t>
  </si>
  <si>
    <t>https://echa.europa.eu/regulations/reach/understanding-reach</t>
  </si>
  <si>
    <t>RoHS</t>
  </si>
  <si>
    <t>Directive 2011/65/EU on the Restriction of the use of certain Hazardous Substances in electrical and electronic equipment.</t>
  </si>
  <si>
    <t>https://environment.ec.europa.eu/topics/waste-and-recycling/rohs-directive_en#:~:text=Restriction%20of%20Hazardous%20Substances%20in,the%20environment%20and%20public%20health.</t>
  </si>
  <si>
    <t>Substance</t>
  </si>
  <si>
    <t>A chemical element and its compounds in the natural state or obtained by any manufacturing process, including any additive necessary to preserve its stability and any impurity deriving from the process used, but excluding any solvent which may be separated without affecting the stability of the substance or changing its composition.</t>
  </si>
  <si>
    <t xml:space="preserve">https://echa.europa.eu/support/substance-identification/what-is-a-substance </t>
  </si>
  <si>
    <t>CALCULATION TABLE</t>
  </si>
  <si>
    <t>Parts per million (ppm)</t>
  </si>
  <si>
    <r>
      <t xml:space="preserve">(Chemical Substance Mass </t>
    </r>
    <r>
      <rPr>
        <b/>
        <sz val="12"/>
        <color rgb="FF0070C0"/>
        <rFont val="Calibri"/>
        <family val="2"/>
        <scheme val="minor"/>
      </rPr>
      <t>/</t>
    </r>
    <r>
      <rPr>
        <sz val="12"/>
        <color theme="1"/>
        <rFont val="Calibri"/>
        <family val="2"/>
        <scheme val="minor"/>
      </rPr>
      <t xml:space="preserve"> Homogeneous Material Mass) </t>
    </r>
    <r>
      <rPr>
        <b/>
        <sz val="12"/>
        <color rgb="FF0070C0"/>
        <rFont val="Calibri"/>
        <family val="2"/>
        <scheme val="minor"/>
      </rPr>
      <t>X</t>
    </r>
    <r>
      <rPr>
        <b/>
        <sz val="12"/>
        <color theme="1"/>
        <rFont val="Calibri"/>
        <family val="2"/>
        <scheme val="minor"/>
      </rPr>
      <t xml:space="preserve"> </t>
    </r>
    <r>
      <rPr>
        <sz val="12"/>
        <color theme="1"/>
        <rFont val="Calibri"/>
        <family val="2"/>
        <scheme val="minor"/>
      </rPr>
      <t>1,000,000</t>
    </r>
  </si>
  <si>
    <t>Parts per billion (ppb)</t>
  </si>
  <si>
    <r>
      <t xml:space="preserve">(Chemical Substance Mass </t>
    </r>
    <r>
      <rPr>
        <b/>
        <sz val="12"/>
        <color rgb="FF0070C0"/>
        <rFont val="Calibri"/>
        <family val="2"/>
        <scheme val="minor"/>
      </rPr>
      <t>/</t>
    </r>
    <r>
      <rPr>
        <sz val="12"/>
        <color theme="1"/>
        <rFont val="Calibri"/>
        <family val="2"/>
        <scheme val="minor"/>
      </rPr>
      <t xml:space="preserve"> Homogeneous Material Mass) </t>
    </r>
    <r>
      <rPr>
        <b/>
        <sz val="12"/>
        <color rgb="FF0070C0"/>
        <rFont val="Calibri"/>
        <family val="2"/>
        <scheme val="minor"/>
      </rPr>
      <t>X</t>
    </r>
    <r>
      <rPr>
        <b/>
        <sz val="12"/>
        <color theme="1"/>
        <rFont val="Calibri"/>
        <family val="2"/>
        <scheme val="minor"/>
      </rPr>
      <t xml:space="preserve"> </t>
    </r>
    <r>
      <rPr>
        <sz val="12"/>
        <color theme="1"/>
        <rFont val="Calibri"/>
        <family val="2"/>
        <scheme val="minor"/>
      </rPr>
      <t>1,000,000,000</t>
    </r>
  </si>
  <si>
    <t>CONVERSION TABLE</t>
  </si>
  <si>
    <t>From</t>
  </si>
  <si>
    <t xml:space="preserve">To </t>
  </si>
  <si>
    <t>Conversion Calculation</t>
  </si>
  <si>
    <t>Multiply the ppm value by 1,000</t>
  </si>
  <si>
    <t>Divide the ppb value by 1,000</t>
  </si>
  <si>
    <t>Percentage (%)</t>
  </si>
  <si>
    <t>Convert the percentage to decimal first, then multiple by 10,000</t>
  </si>
  <si>
    <t>Divide the ppm value by 10,000, then convert the decimal to a percentage</t>
  </si>
  <si>
    <r>
      <rPr>
        <b/>
        <sz val="11"/>
        <color theme="1"/>
        <rFont val="Calibri"/>
        <family val="2"/>
        <scheme val="minor"/>
      </rPr>
      <t>Note 1:</t>
    </r>
    <r>
      <rPr>
        <sz val="11"/>
        <color theme="1"/>
        <rFont val="Calibri"/>
        <family val="2"/>
        <scheme val="minor"/>
      </rPr>
      <t xml:space="preserve"> In this document thousands are seperated by a comma and and decimal point is used.</t>
    </r>
  </si>
  <si>
    <r>
      <rPr>
        <b/>
        <sz val="11"/>
        <color theme="1"/>
        <rFont val="Calibri"/>
        <family val="2"/>
        <scheme val="minor"/>
      </rPr>
      <t>Note 2:</t>
    </r>
    <r>
      <rPr>
        <sz val="11"/>
        <color theme="1"/>
        <rFont val="Calibri"/>
        <family val="2"/>
        <scheme val="minor"/>
      </rPr>
      <t xml:space="preserve"> Substances listed in these tables have a threshold value expressed in ppm or ppb.  If this threshold is exceeded, the vendor must follow the instructions in the substance classification column.</t>
    </r>
  </si>
  <si>
    <t>Substance name</t>
  </si>
  <si>
    <t>EC No.</t>
  </si>
  <si>
    <t>CAS No.</t>
  </si>
  <si>
    <t>Date of Inclusion</t>
  </si>
  <si>
    <t>Classification</t>
  </si>
  <si>
    <t>Threshold Level</t>
  </si>
  <si>
    <t>Application(s)</t>
  </si>
  <si>
    <r>
      <rPr>
        <b/>
        <sz val="12"/>
        <color theme="5"/>
        <rFont val="Calibri"/>
        <family val="2"/>
        <scheme val="minor"/>
      </rPr>
      <t>REACH Candidate List of Substances of Very High Concern (SVHC) for Authorisation</t>
    </r>
    <r>
      <rPr>
        <sz val="11"/>
        <color theme="0"/>
        <rFont val="Calibri"/>
        <family val="2"/>
        <scheme val="minor"/>
      </rPr>
      <t>; released on July 24, contains 242 substances.</t>
    </r>
  </si>
  <si>
    <t>Triphenyl phosphate</t>
  </si>
  <si>
    <t>204-112-2</t>
  </si>
  <si>
    <t>115-86-6</t>
  </si>
  <si>
    <t>7-Nov-2024</t>
  </si>
  <si>
    <t>Declarable</t>
  </si>
  <si>
    <t>when exceeds 0.1% (1,000 ppm) by weight of article</t>
  </si>
  <si>
    <t>which could be a part, packaging, a packaging component, a label attached to a part or a packaging item</t>
  </si>
  <si>
    <t>Bis(α,α-dimethylbenzyl) peroxide</t>
  </si>
  <si>
    <t>201-279-3</t>
  </si>
  <si>
    <t>80-43-3</t>
  </si>
  <si>
    <t>27-Jun-2024</t>
  </si>
  <si>
    <t>Oligomerisation and alkylation reaction products of 2-phenylpropene and phenol</t>
  </si>
  <si>
    <t>700-960-7</t>
  </si>
  <si>
    <t>-</t>
  </si>
  <si>
    <t>23-Jan-2024</t>
  </si>
  <si>
    <t>Phenol, methylstyrenated</t>
  </si>
  <si>
    <t>270-966-8</t>
  </si>
  <si>
    <t>68512-30-1</t>
  </si>
  <si>
    <t>Bumetrizole (UV-326)</t>
  </si>
  <si>
    <t>223-445-4</t>
  </si>
  <si>
    <t>3896-11-5</t>
  </si>
  <si>
    <t>2-(dimethylamino)-2-[(4-methylphenyl)methyl]-1-[4-(morpholin-4-yl)phenyl]butan-1-one</t>
  </si>
  <si>
    <t>438-340-0</t>
  </si>
  <si>
    <t>119344-86-4</t>
  </si>
  <si>
    <t>2-(2H-benzotriazol-2-yl)-4-(1,1,3,3-tetramethylbutyl)phenol (UV-329)</t>
  </si>
  <si>
    <t>221-573-5</t>
  </si>
  <si>
    <t>3147-75-9</t>
  </si>
  <si>
    <t>2,4,6-tri-tert-butylphenol</t>
  </si>
  <si>
    <t>211-989-5</t>
  </si>
  <si>
    <t>732-26-3</t>
  </si>
  <si>
    <t>diphenyl(2,4,6-trimethylbenzoyl)phosphine oxide</t>
  </si>
  <si>
    <t>278-355-8</t>
  </si>
  <si>
    <t>75980-60-8</t>
  </si>
  <si>
    <t>14-Jun-2023</t>
  </si>
  <si>
    <t>bis(4-chlorophenyl) sulphone</t>
  </si>
  <si>
    <t>201-247-9</t>
  </si>
  <si>
    <t>80-07-9</t>
  </si>
  <si>
    <t>reaction mass of 2,2,3,3,5,5,6,6-octafluoro-4-(1,1,1,2,3,3,3-heptafluoropropan-2-yl)morpholine and 2,2,3,3,5,5,6,6-octafluoro-4-(heptafluoropropyl)morpholine</t>
  </si>
  <si>
    <t>473-390-7</t>
  </si>
  <si>
    <t>17-Jan-2023</t>
  </si>
  <si>
    <t>Perfluoroheptanoic acid and its salts</t>
  </si>
  <si>
    <t>potassium perfluoroheptanoate</t>
  </si>
  <si>
    <t>21049-36-5</t>
  </si>
  <si>
    <t>Sodium perfluoroheptanoate</t>
  </si>
  <si>
    <t>243-518-4</t>
  </si>
  <si>
    <t>20109-59-5</t>
  </si>
  <si>
    <t>Perfluoroheptanoic acid</t>
  </si>
  <si>
    <t>206-798-9</t>
  </si>
  <si>
    <t>375-85-9</t>
  </si>
  <si>
    <t>Ammonium perfluoroheptanoate</t>
  </si>
  <si>
    <t>228-098-2</t>
  </si>
  <si>
    <t>6130-43-4</t>
  </si>
  <si>
    <t>Melamine</t>
  </si>
  <si>
    <t>203-615-4</t>
  </si>
  <si>
    <t>108-78-1</t>
  </si>
  <si>
    <t>Isobutyl 4-hydroxybenzoate</t>
  </si>
  <si>
    <t>224-208-8</t>
  </si>
  <si>
    <t>4247-02-3</t>
  </si>
  <si>
    <t>bis(2-ethylhexyl) tetrabromophthalate covering any of the individual isomers and/or combinations thereof</t>
  </si>
  <si>
    <t>Bis(2-ethylhexyl) tetrabromophthalate</t>
  </si>
  <si>
    <t>247-426-5</t>
  </si>
  <si>
    <t>26040-51-7</t>
  </si>
  <si>
    <t>Barium diboron tetraoxide</t>
  </si>
  <si>
    <t>237-222-4</t>
  </si>
  <si>
    <t>13701-59-2</t>
  </si>
  <si>
    <t>4,4'-sulphonyldiphenol</t>
  </si>
  <si>
    <t>201-250-5</t>
  </si>
  <si>
    <t>80-09-1</t>
  </si>
  <si>
    <t>2,2',6,6'-tetrabromo-4,4'-isopropylidenediphenol</t>
  </si>
  <si>
    <t>201-236-9</t>
  </si>
  <si>
    <t>79-94-7</t>
  </si>
  <si>
    <t>1,1'-[ethane-1,2-diylbisoxy]bis[2,4,6-tribromobenzene]</t>
  </si>
  <si>
    <t>253-692-3</t>
  </si>
  <si>
    <t>37853-59-1</t>
  </si>
  <si>
    <t>N-(hydroxymethyl)acrylamide</t>
  </si>
  <si>
    <t>213-103-2</t>
  </si>
  <si>
    <t>924-42-5</t>
  </si>
  <si>
    <t>10-Jun-2022</t>
  </si>
  <si>
    <t>tris(2-methoxyethoxy)vinylsilane</t>
  </si>
  <si>
    <t>213-934-0</t>
  </si>
  <si>
    <t>1067-53-4</t>
  </si>
  <si>
    <t>17-Jan-2022</t>
  </si>
  <si>
    <t>S-(tricyclo(5.2.1.0'2,6)deca-3-en-8(or 9)-yl O-(isopropyl or isobutyl or 2-ethylhexyl) O-(isopropyl or isobutyl or 2-ethylhexyl) phosphorodithioate</t>
  </si>
  <si>
    <t>401-850-9</t>
  </si>
  <si>
    <t>255881-94-8</t>
  </si>
  <si>
    <t>6,6'-di-tert-butyl-2,2'-methylenedi-p-cresol</t>
  </si>
  <si>
    <t>204-327-1</t>
  </si>
  <si>
    <t>119-47-1</t>
  </si>
  <si>
    <t>(±)-1,7,7-trimethyl-3-[(4-methylphenyl)methylene]bicyclo[2.2.1]heptan-2-one covering any of the individual isomers and/or combinations thereof (4-MBC)</t>
  </si>
  <si>
    <t>(3E)-1,7,7-trimethyl-3-(4-methylbenzylidene)bicyclo[2.2.1]heptan-2-one</t>
  </si>
  <si>
    <t>1782069-81-1</t>
  </si>
  <si>
    <t>(1R,3E,4S)-1,7,7-trimethyl-3-(4-methylbenzylidene)bicyclo[2.2.1]heptan-2-one</t>
  </si>
  <si>
    <t>95342-41-9</t>
  </si>
  <si>
    <t>(1S,3Z,4R)-1,7,7-trimethyl-3-(4-methylbenzylidene)bicyclo[2.2.1]heptan-2-one</t>
  </si>
  <si>
    <t>852541-25-4</t>
  </si>
  <si>
    <t>(±)-1,7,7-trimethyl-3-[(4-methylphenyl)methylene]bicyclo[2.2.1]heptan-2-one</t>
  </si>
  <si>
    <t>253-242-6</t>
  </si>
  <si>
    <t>36861-47-9</t>
  </si>
  <si>
    <t>(1R,4S)-1,7,7-trimethyl-3-(4-methylbenzylidene)bicyclo[2.2.1]heptan-2-one</t>
  </si>
  <si>
    <t>741687-98-9</t>
  </si>
  <si>
    <t>(1S,3E,4R)-1,7,7-trimethyl-3-(4-methylbenzylidene)bicyclo[2.2.1]heptan-2-one</t>
  </si>
  <si>
    <t>852541-30-1</t>
  </si>
  <si>
    <t>(1R,3Z,4S)-1,7,7-trimethyl-3-(4-methylbenzylidene)bicyclo[2.2.1]heptan-2-one</t>
  </si>
  <si>
    <t>852541-21-0</t>
  </si>
  <si>
    <t>Phenol, alkylation products (mainly in para position) with C12-rich branched alkyl chains from oligomerisation, covering any individual isomers and/ or combinations thereof (PDDP)</t>
  </si>
  <si>
    <t>08-Jul-2021</t>
  </si>
  <si>
    <t>Phenol, dodecyl-, branched</t>
  </si>
  <si>
    <t>310-154-3</t>
  </si>
  <si>
    <t>121158-58-5</t>
  </si>
  <si>
    <t>Phenol, (tetrapropenyl) derivatives</t>
  </si>
  <si>
    <t>74499-35-7</t>
  </si>
  <si>
    <t>Phenol, tetrapropylene-</t>
  </si>
  <si>
    <t>57427-55-1</t>
  </si>
  <si>
    <t>Phenol, 4-dodecyl, branched</t>
  </si>
  <si>
    <t>210555-94-5</t>
  </si>
  <si>
    <t>4-isododecylphenol</t>
  </si>
  <si>
    <t>27459-10-5</t>
  </si>
  <si>
    <t>Phenol, 4-isododecyl-</t>
  </si>
  <si>
    <t>27147-75-7</t>
  </si>
  <si>
    <t>orthoboric acid, sodium salt</t>
  </si>
  <si>
    <t>Boric acid (H3BO3), disodium salt</t>
  </si>
  <si>
    <t>22454-04-2</t>
  </si>
  <si>
    <t>boric acid (H3BO3), sodium salt (1:1)</t>
  </si>
  <si>
    <t>14890-53-0</t>
  </si>
  <si>
    <t>boric acid (H3BO3), sodium salt, hydrate</t>
  </si>
  <si>
    <t>25747-83-5</t>
  </si>
  <si>
    <t>Orthoboric acid, sodium salt</t>
  </si>
  <si>
    <t>237-560-2</t>
  </si>
  <si>
    <t>13840-56-7</t>
  </si>
  <si>
    <t>Trisodium orthoborate</t>
  </si>
  <si>
    <t>238-253-6</t>
  </si>
  <si>
    <t>14312-40-4</t>
  </si>
  <si>
    <t>Boric acid, sodium salt</t>
  </si>
  <si>
    <t>215-604-1</t>
  </si>
  <si>
    <t>1333-73-9</t>
  </si>
  <si>
    <t>Medium-chain chlorinated paraffins (MCCP)</t>
  </si>
  <si>
    <t>Alkanes, C14-16, chloro</t>
  </si>
  <si>
    <t>1372804-76-6</t>
  </si>
  <si>
    <t>di-, tri- and tetrachlorotetradecane</t>
  </si>
  <si>
    <t>Alkanes, C14-17, chloro</t>
  </si>
  <si>
    <t>287-477-0</t>
  </si>
  <si>
    <t>85535-85-9</t>
  </si>
  <si>
    <t>Tetradecane, chloro derivs.</t>
  </si>
  <si>
    <t>198840-65-2</t>
  </si>
  <si>
    <t>glutaral</t>
  </si>
  <si>
    <t>203-856-5</t>
  </si>
  <si>
    <t>111-30-8</t>
  </si>
  <si>
    <t>4,4'-(1-methylpropylidene)bisphenol</t>
  </si>
  <si>
    <t>201-025-1</t>
  </si>
  <si>
    <t>77-40-7</t>
  </si>
  <si>
    <t>2-(4-tert-butylbenzyl)propionaldehyde and its individual stereoisomers</t>
  </si>
  <si>
    <t>2-(4-tert-butylbenzyl)propionaldehyde</t>
  </si>
  <si>
    <t>201-289-8</t>
  </si>
  <si>
    <t>80-54-6</t>
  </si>
  <si>
    <t>(2S)-3-(4-tert-butylphenyl)-2-methylpropanal</t>
  </si>
  <si>
    <t>75166-30-2</t>
  </si>
  <si>
    <t>(2R)-3-(4-tert-butylphenyl)-2-methylpropanal</t>
  </si>
  <si>
    <t>75166-31-3</t>
  </si>
  <si>
    <t>2,2-bis(bromomethyl)propane-1,3-diol (BMP); 2,2-dimethylpropan-1-ol, tribromo derivative/3-bromo-2,2-bis(bromomethyl)-1-propanol (TBNPA); 2,3-dibromo-1-propanol (2,3-DBPA)</t>
  </si>
  <si>
    <t>2,3-dibromo-1-propanol (2,3-DBPA)</t>
  </si>
  <si>
    <t>202-480-9</t>
  </si>
  <si>
    <t>96-13-9</t>
  </si>
  <si>
    <t>2,2-bis(bromomethyl)propane-1,3-diol (BMP)</t>
  </si>
  <si>
    <t>221-967-7</t>
  </si>
  <si>
    <t>3296-90-0</t>
  </si>
  <si>
    <t>1,4-dioxane</t>
  </si>
  <si>
    <t>204-661-8</t>
  </si>
  <si>
    <t>123-91-1</t>
  </si>
  <si>
    <t>Dioctyltin dilaurate, stannane, dioctyl-, bis(coco acyloxy) derivs., and any other stannane, dioctyl-, bis(fatty acyloxy) derivs. wherein C12 is the predominant carbon number of the fatty acyloxy moiety</t>
  </si>
  <si>
    <t>19-Jan-2021</t>
  </si>
  <si>
    <t>dioctyltin dilaurate; stannane, dioctyl-, bis(coco acyloxy) derivs.</t>
  </si>
  <si>
    <t>Dioctyltin dilaurate</t>
  </si>
  <si>
    <t>222-883-3</t>
  </si>
  <si>
    <t>3648-18-8</t>
  </si>
  <si>
    <t>Stannane, dioctyl-, bis(coco acyloxy) derivs.</t>
  </si>
  <si>
    <t>293-901-5</t>
  </si>
  <si>
    <t>91648-39-4</t>
  </si>
  <si>
    <t>Bis(2-(2-methoxyethoxy)ethyl)ether</t>
  </si>
  <si>
    <t>205-594-7</t>
  </si>
  <si>
    <t>143-24-8</t>
  </si>
  <si>
    <t>Dibutylbis(pentane-2,4-dionato-O,O')tin</t>
  </si>
  <si>
    <t>245-152-0</t>
  </si>
  <si>
    <t>22673-19-4</t>
  </si>
  <si>
    <t>25-Jun-2020</t>
  </si>
  <si>
    <t>Butyl 4-hydroxybenzoate</t>
  </si>
  <si>
    <t>202-318-7</t>
  </si>
  <si>
    <t>94-26-8</t>
  </si>
  <si>
    <t>2-methylimidazole</t>
  </si>
  <si>
    <t>211-765-7</t>
  </si>
  <si>
    <t>693-98-1</t>
  </si>
  <si>
    <t>1-vinylimidazole</t>
  </si>
  <si>
    <t>214-012-0</t>
  </si>
  <si>
    <t>1072-63-5</t>
  </si>
  <si>
    <t>Perfluorobutane sulfonic acid (PFBS) and its salts</t>
  </si>
  <si>
    <t>16-Jan-2020</t>
  </si>
  <si>
    <t>1,1,2,2,3,3,4,4,4-nonafluorobutane-1-sulphonic acid</t>
  </si>
  <si>
    <t>206-793-1</t>
  </si>
  <si>
    <t>375-73-5</t>
  </si>
  <si>
    <t>Potassium 1,1,2,2,3,3,4,4,4-nonafluorobutane-1-sulphonate</t>
  </si>
  <si>
    <t>249-616-3</t>
  </si>
  <si>
    <t>29420-49-3</t>
  </si>
  <si>
    <t>Ammonium 1,1,2,2,3,3,4,4,4-nonafluorobutane-1-sulphonate</t>
  </si>
  <si>
    <t>269-513-7</t>
  </si>
  <si>
    <t>68259-10-9</t>
  </si>
  <si>
    <t>magnesium perfluorobutanesulfonate</t>
  </si>
  <si>
    <t>507453-86-3</t>
  </si>
  <si>
    <t>lithium perfluorobutanesulfonate</t>
  </si>
  <si>
    <t>131651-65-5</t>
  </si>
  <si>
    <t>N,N,N-triethylethanaminium 1,1,2,2,3,3,4,4,4-nonafluorobutane-1-sulfonate</t>
  </si>
  <si>
    <t>25628-08-4</t>
  </si>
  <si>
    <t>bis(4-t-butylphenyl)iodonium perfluorobutanesulfonate</t>
  </si>
  <si>
    <t>432-660-4</t>
  </si>
  <si>
    <t>194999-85-4</t>
  </si>
  <si>
    <t>tetrabutyl-phosphonium nonafluoro-butane-1-sulfonate</t>
  </si>
  <si>
    <t>444-440-5</t>
  </si>
  <si>
    <t>220689-12-3</t>
  </si>
  <si>
    <t>dimethyl(phenyl)sulfanium perfluorobutanesulfonate</t>
  </si>
  <si>
    <t>452-310-4</t>
  </si>
  <si>
    <t>220133-51-7</t>
  </si>
  <si>
    <t>1-(4-butoxy-1-naphthalenyl)tetrahydrothiophenium 1,1,2,2,3,3,4,4,4-nonafluoro-1-butanesulfonate</t>
  </si>
  <si>
    <t>468-770-4</t>
  </si>
  <si>
    <t>Triphenylsulfanium perfluorobutane sulfonate</t>
  </si>
  <si>
    <t>478-340-8</t>
  </si>
  <si>
    <t>144317-44-2</t>
  </si>
  <si>
    <t>morpholinium perfluorobutanesulfonate</t>
  </si>
  <si>
    <t>503155-89-3</t>
  </si>
  <si>
    <t>Diisohexyl phthalate</t>
  </si>
  <si>
    <t>276-090-2</t>
  </si>
  <si>
    <t>71850-09-4</t>
  </si>
  <si>
    <t>2-methyl-1-(4-methylthiophenyl)-2-morpholinopropan-1-one</t>
  </si>
  <si>
    <t>400-600-6</t>
  </si>
  <si>
    <t>71868-10-5</t>
  </si>
  <si>
    <t>2-benzyl-2-dimethylamino-4'-morpholinobutyrophenone</t>
  </si>
  <si>
    <t>404-360-3</t>
  </si>
  <si>
    <t>119313-12-1</t>
  </si>
  <si>
    <t>Tris(4-nonylphenyl, branched and linear) phosphite (TNPP) with ≥ 0.1% w/w of 4-nonylphenol, branched and linear (4-NP)</t>
  </si>
  <si>
    <t>16-Jul-2019</t>
  </si>
  <si>
    <t>tris(nonylphenyl) phosphite</t>
  </si>
  <si>
    <t>247-759-6</t>
  </si>
  <si>
    <t>26523-78-4</t>
  </si>
  <si>
    <t>Phenol, 4-nonyl-, phosphite (3:1)</t>
  </si>
  <si>
    <t>3050-88-2</t>
  </si>
  <si>
    <t>Phenol, p-isononyl-, phosphite (3:1)</t>
  </si>
  <si>
    <t>31631-13-7</t>
  </si>
  <si>
    <t>Phenol, p-sec-nonyl-, phosphite</t>
  </si>
  <si>
    <t>106599-06-8</t>
  </si>
  <si>
    <t>tris(4-nonylphenyl, branched) phosphite</t>
  </si>
  <si>
    <t>4-tert-butylphenol</t>
  </si>
  <si>
    <t>202-679-0</t>
  </si>
  <si>
    <t>98-54-4</t>
  </si>
  <si>
    <t>2-methoxyethyl acetate</t>
  </si>
  <si>
    <t>203-772-9</t>
  </si>
  <si>
    <t>110-49-6</t>
  </si>
  <si>
    <t>2,3,3,3-tetrafluoro-2-(heptafluoropropoxy)propionic acid, its salts and its acyl halides</t>
  </si>
  <si>
    <t>ammonium 2,3,3,3-tetrafluoro-2-(heptafluoropropoxy)propanoate</t>
  </si>
  <si>
    <t>62037-80-3</t>
  </si>
  <si>
    <t>potassium 2,3,3,3-tetrafluoro-2-(heptafluoropropoxy)propionate</t>
  </si>
  <si>
    <t>266-578-3</t>
  </si>
  <si>
    <t>67118-55-2</t>
  </si>
  <si>
    <t>2,3,3,3-tetrafluoro-2-(heptafluoropropoxy)propionyl fluoride</t>
  </si>
  <si>
    <t>218-173-8</t>
  </si>
  <si>
    <t>2062-98-8</t>
  </si>
  <si>
    <t>2,3,3,3-tetrafluoro-2-(heptafluoropropoxy)propionic acid</t>
  </si>
  <si>
    <t>236-236-8</t>
  </si>
  <si>
    <t>13252-13-6</t>
  </si>
  <si>
    <t>Propanoic acid, 2,3,3,3-tetrafluoro-2-(heptafluoropropoxy)-, (-)-</t>
  </si>
  <si>
    <t>75579-40-7</t>
  </si>
  <si>
    <t>Propanoic acid, 2,3,3,3-tetrafluoro-2-(heptafluoropropoxy)-, (+)-</t>
  </si>
  <si>
    <t>75579-39-4</t>
  </si>
  <si>
    <t>Pyrene</t>
  </si>
  <si>
    <t>204-927-3</t>
  </si>
  <si>
    <t>129-00-0</t>
  </si>
  <si>
    <t>15-Jan-2019</t>
  </si>
  <si>
    <t>Phenanthrene</t>
  </si>
  <si>
    <t>201-581-5</t>
  </si>
  <si>
    <t>85-01-8</t>
  </si>
  <si>
    <t>Fluoranthene</t>
  </si>
  <si>
    <t>205-912-4</t>
  </si>
  <si>
    <t>206-44-0</t>
  </si>
  <si>
    <t>Benzo[k]fluoranthene</t>
  </si>
  <si>
    <t>205-916-6</t>
  </si>
  <si>
    <t>207-08-9</t>
  </si>
  <si>
    <t>2,2-bis(4'-hydroxyphenyl)-4-methylpentane</t>
  </si>
  <si>
    <t>401-720-1</t>
  </si>
  <si>
    <t>6807-17-6</t>
  </si>
  <si>
    <t>1,7,7-trimethyl-3-(phenylmethylene)bicyclo[2.2.1]heptan-2-one</t>
  </si>
  <si>
    <t>239-139-9</t>
  </si>
  <si>
    <t>15087-24-8</t>
  </si>
  <si>
    <t>Terphenyl, hydrogenated</t>
  </si>
  <si>
    <t>262-967-7</t>
  </si>
  <si>
    <t>61788-32-7</t>
  </si>
  <si>
    <t>27-Jun-2018</t>
  </si>
  <si>
    <t>Octamethylcyclotetrasiloxane</t>
  </si>
  <si>
    <t>209-136-7</t>
  </si>
  <si>
    <t>556-67-2</t>
  </si>
  <si>
    <t>Lead</t>
  </si>
  <si>
    <t>231-100-4</t>
  </si>
  <si>
    <t>7439-92-1</t>
  </si>
  <si>
    <t>Ethylenediamine</t>
  </si>
  <si>
    <t>203-468-6</t>
  </si>
  <si>
    <t>107-15-3</t>
  </si>
  <si>
    <t>Dodecamethylcyclohexasiloxane</t>
  </si>
  <si>
    <t>208-762-8</t>
  </si>
  <si>
    <t>540-97-6</t>
  </si>
  <si>
    <t>Disodium octaborate</t>
  </si>
  <si>
    <t>234-541-0</t>
  </si>
  <si>
    <t>12008-41-2</t>
  </si>
  <si>
    <t>Dicyclohexyl phthalate</t>
  </si>
  <si>
    <t>201-545-9</t>
  </si>
  <si>
    <t>84-61-7</t>
  </si>
  <si>
    <t>Decamethylcyclopentasiloxane</t>
  </si>
  <si>
    <t>208-764-9</t>
  </si>
  <si>
    <t>541-02-6</t>
  </si>
  <si>
    <t>Benzo[ghi]perylene</t>
  </si>
  <si>
    <t>205-883-8</t>
  </si>
  <si>
    <t>191-24-2</t>
  </si>
  <si>
    <t>Benzene-1,2,4-tricarboxylic acid 1,2 anhydride</t>
  </si>
  <si>
    <t>209-008-0</t>
  </si>
  <si>
    <t>552-30-7</t>
  </si>
  <si>
    <t>Reaction products of 1,3,4-thiadiazolidine-2,5-dithione, formaldehyde and 4-heptylphenol, branched and linear (RP-HP)</t>
  </si>
  <si>
    <t>15-Jan-2018</t>
  </si>
  <si>
    <t>Reaction product of 1,3,4-thiadiazolidine-2,5-dithione, formaldehyde and phenol, heptyl derivs.</t>
  </si>
  <si>
    <t>1471311-26-8</t>
  </si>
  <si>
    <t>Formaldehyde, reaction products with branched and linear heptylphenol, carbon disulfide and hydrazine</t>
  </si>
  <si>
    <t>300-298-5</t>
  </si>
  <si>
    <t>93925-00-9</t>
  </si>
  <si>
    <t>Chrysene</t>
  </si>
  <si>
    <t>205-923-4</t>
  </si>
  <si>
    <t>218-01-9</t>
  </si>
  <si>
    <t>Cadmium nitrate</t>
  </si>
  <si>
    <t>233-710-6</t>
  </si>
  <si>
    <t>10325-94-7</t>
  </si>
  <si>
    <t>Cadmium hydroxide</t>
  </si>
  <si>
    <t>244-168-5</t>
  </si>
  <si>
    <t>21041-95-2</t>
  </si>
  <si>
    <t>Cadmium carbonate</t>
  </si>
  <si>
    <t>208-168-9</t>
  </si>
  <si>
    <t>513-78-0</t>
  </si>
  <si>
    <t>Benz[a]anthracene</t>
  </si>
  <si>
    <t>200-280-6</t>
  </si>
  <si>
    <t>56-55-3</t>
  </si>
  <si>
    <t>1,6,7,8,9,14,15,16,17,17,18,18-Dodecachloropentacyclo[12.2.1.16,9.02,13.05,10]octadeca-7,15-diene (“Dechlorane Plus”™)</t>
  </si>
  <si>
    <t>(1S,2S,5R,6R,9S,10S,13R,14R)-1,6,7,8,9,14,15,16,17,17,18,18-Dodecachloropentacyclo[12.2.1.1⁶,⁹.0²,¹³.0⁵,¹⁰]octadeca-7,15-diene</t>
  </si>
  <si>
    <t>135821-03-3</t>
  </si>
  <si>
    <t>(1S,2S,5S,6S,9R,10R,13R,14R)-1,6,7,8,9,14,15,16,17,17,18,18-Dodecachloropentacyclo[12.2.1.1⁶,⁹.0²,¹³.0⁵,¹⁰]octadeca-7,15-diene</t>
  </si>
  <si>
    <t>135821-74-8</t>
  </si>
  <si>
    <t>1,6,7,8,9,14,15,16,17,17,18,18-dodecachloropentacyclo[12.2.1.16,9.02,13.05,10]octadeca-7,15-diene</t>
  </si>
  <si>
    <t>236-948-9</t>
  </si>
  <si>
    <t>13560-89-9</t>
  </si>
  <si>
    <t>rel-(1R,4S,4aS,6aS,7S,10R,10aR,12aR)-1,2,3,4,7,8,9,10,13,13,14,14-dodecachloro-1,4,4a,5,6,6a,7,10,10a,11,12,12a-dodecahydro-1,4:7,10-dimethanodibenzo[a,e]cyclooctene</t>
  </si>
  <si>
    <t>rel-(1R,4S,4aS,6aR,7R,10S,10aS,12aR)-1,2,3,4,7,8,9,10,13,13,14,14-dodecachloro-1,4,4a,5,6,6a,7,10,10a,11,12,12a-dodecahydro-1,4:7,10-dimethanodibenzo[a,e]cyclooctene</t>
  </si>
  <si>
    <t>Perfluorohexane-1-sulphonic acid and its salts</t>
  </si>
  <si>
    <t>07-Jul-2017</t>
  </si>
  <si>
    <t>perfluorohexane-1-sulphonic acid</t>
  </si>
  <si>
    <t>206-587-1</t>
  </si>
  <si>
    <t>355-46-4</t>
  </si>
  <si>
    <t>tridecafluorohexanesulphonic acid, compound with 2,2'-iminodiethanol (1:1)</t>
  </si>
  <si>
    <t>274-462-9</t>
  </si>
  <si>
    <t>70225-16-0</t>
  </si>
  <si>
    <t>ammonium perfluorohexane-1-sulphonate</t>
  </si>
  <si>
    <t>269-511-6</t>
  </si>
  <si>
    <t>68259-08-5</t>
  </si>
  <si>
    <t>potassium perfluorohexane-1-sulphonate</t>
  </si>
  <si>
    <t>223-393-2</t>
  </si>
  <si>
    <t>3871-99-6</t>
  </si>
  <si>
    <t>Methanaminium, N-[4-[[4-(dimethylamino)phenyl][4-(ethylamino)-1-naphthalenyl]methylene]-2,5-cyclohexadien-1-ylidene]-N-methyl-, 1,1,2,2,3,3,4,4,5,5,6,6,6-tridecafluoro-1-hexanesulfonate (1:1)</t>
  </si>
  <si>
    <t>1310480-27-3</t>
  </si>
  <si>
    <t>Methanaminium, N-[4-[[4-(dimethylamino)phenyl][4-(phenylamino)-1-naphthalenyl]methylene]-2,5-cyclohexadien-1-ylidene]-N-methyl-, 1,1,2,2,3,3,4,4,5,5,6,6,6-tridecafluoro-1-hexanesulfonate (1:1)</t>
  </si>
  <si>
    <t>1310480-28-4</t>
  </si>
  <si>
    <t>Beta-Cyclodextrin, compd. with 1,1,2,2,3,3,4,4,5,5,6,6,6-tridecafluoro-1-hexanesulfonic acid ion(1-)(1:1)</t>
  </si>
  <si>
    <t>1329995-45-0</t>
  </si>
  <si>
    <t>Gamma-Cyclodextrin, compd. with 1,1,2,2,3,3,4,4,5,5,6,6,6-tridecafluoro-1-hexanesulfonic acid ion(1-)(1:1)</t>
  </si>
  <si>
    <t>1329995-69-8</t>
  </si>
  <si>
    <t>Sulfonium, triphenyl-, 1,1,2,2,3,3,4,4,5,5,6,6,6-tridecafluoro-1-hexanesulfonate (1:1)</t>
  </si>
  <si>
    <t>144116-10-9</t>
  </si>
  <si>
    <t>Quinolinium, 1-(carboxymethyl)-4-[2-[4-[4-(2,2-diphenylethenyl)phenyl]-1,2,3,3a,4,8b-hexahydrocyclopent[b]indol-7-yl]ethenyl]-, 1,1,2,2,3,3,4,4,5,5,6,6,6-tridecafluoro-1-hexanesulfonate (1:1)</t>
  </si>
  <si>
    <t>1462414-59-0</t>
  </si>
  <si>
    <t>Iodonium, diphenyl-, 1,1,2,2,3,3,4,4,5,5,6,6,6-tridecafluoro-1-hexanesulfonate (1:1)</t>
  </si>
  <si>
    <t>153443-35-7</t>
  </si>
  <si>
    <t>Methanaminium, N,N,N-trimethyl-, salt with 1,1,2,2,3,3,4,4,5,5,6,6,6-tridecafluoro-1-hexanesulfonic acid (1:1)</t>
  </si>
  <si>
    <t>189274-31-5</t>
  </si>
  <si>
    <t>1-Hexanesulfonic acid, 1,1,2,2,3,3,4,4,5,5,6,6,6-tridecafluoro-, compd.with 2-methyl-2-propanamine (1:1)</t>
  </si>
  <si>
    <t>202189-84-2</t>
  </si>
  <si>
    <t>Iodonium, bis[4-(1,1-dimethylethyl)phenyl]-, 1,1,2,2,3,3,4,4,5,5,6,6,6-tridecafluoro-1-hexanesulfonate (1:1)</t>
  </si>
  <si>
    <t>213740-81-9</t>
  </si>
  <si>
    <t>1-Hexanesulfonic acid, 1,1,2,2,3,3,4,4,5,5,6,6,6-tridecafluoro-, lithium salt (1:1)</t>
  </si>
  <si>
    <t>55120-77-9</t>
  </si>
  <si>
    <t>Sulfonium, bis(4-methylphenyl)phenyl-, 1,1,2,2,3,3,4,4,5,5,6,6,6-tridecafluoro-1-hexanesulfonate (1:1)</t>
  </si>
  <si>
    <t>341548-85-4</t>
  </si>
  <si>
    <t>1-Hexanesulfonic acid, 1,1,2,2,3,3,4,4,5,5,6,6,6-tridecafluoro-, scandium(3+) salt (3:1)</t>
  </si>
  <si>
    <t>350836-93-0</t>
  </si>
  <si>
    <t>1-Hexanesulfonic acid, 1,1,2,2,3,3,4,4,5,5,6,6,6-tridecafluoro-, neodymium(3+) salt (3:1)</t>
  </si>
  <si>
    <t>41184-65-0</t>
  </si>
  <si>
    <t>1-Hexanesulfonic acid, 1,1,2,2,3,3,4,4,5,5,6,6,6-tridecafluoro-, yttrium(3+) salt (3:1)</t>
  </si>
  <si>
    <t>41242-12-0</t>
  </si>
  <si>
    <t>Sulfonium, (thiodi-4,1-phenylene)bis[diphenyl-, salt with 1,1,2,2,3,3,4,4,5,5,6,6,6-tridecafluoro-1-hexanesulfonic acid (1:2)</t>
  </si>
  <si>
    <t>421555-73-9</t>
  </si>
  <si>
    <t>Iodonium, bis[4-(1,1-dimethylpropyl)phenyl]-, salt with 1,1,2,2,3,3,4,4,5,5,6,6,6-tridecafluoro-1-hexanesulfonic</t>
  </si>
  <si>
    <t>421555-74-0</t>
  </si>
  <si>
    <t>Sulfonium, tris[4-(1,1-dimethylethyl)phenyl]-, 1,1,2,2,3,3,4,4,5,5,6,6,6-tridecafluoro-1-hexanesulfonate (1:1)</t>
  </si>
  <si>
    <t>425670-70-8</t>
  </si>
  <si>
    <t>Phosphonium, triphenyl(phenylmethyl)-, 1,1,2,2,3,3,4,4,5,5,6,6,6-tridecafluoro-1-hexanesulfonate (1:1)</t>
  </si>
  <si>
    <t>1000597-52-3</t>
  </si>
  <si>
    <t>1-Hexanesulfonic acid, 1,1,2,2,3,3,4,4,5,5,6,6,6-tridecafluoro-, zinc salt</t>
  </si>
  <si>
    <t>70136-72-0</t>
  </si>
  <si>
    <t>1-Hexanesulfonic acid, 1,1,2,2,3,3,4,4,5,5,6,6,6-tridecafluoro-, compd. with N,N-diethylethanamine (1:1)</t>
  </si>
  <si>
    <t>72033-41-1</t>
  </si>
  <si>
    <t>1-Hexanesulfonic acid, 1,1,2,2,3,3,4,4,5,5,6,6,6-tridecafluoro-, sodium salt</t>
  </si>
  <si>
    <t>82382-12-5</t>
  </si>
  <si>
    <t>Iodonium, bis[(1,1-dimethylethyl)phenyl]-, salt with 1,1,2,2,3,3,4,4,5,5,6,6,6-tridecafluoro-1-hexanesulfonic acid (1:1) (9CI)</t>
  </si>
  <si>
    <t>866621-50-3</t>
  </si>
  <si>
    <t>Sulfonium, (4-methylphenyl)diphenyl-, 1,1,2,2,3,3,4,4,5,5,6,6,6-tridecafluoro-1-hexanesulfonate (1:1)</t>
  </si>
  <si>
    <t>910606-39-2</t>
  </si>
  <si>
    <t>Sulfonium, [4-[(2-methyl-1-oxo-2-propen-1-yl)oxy]phenyl]diphenyl-, 1,1,2,2,3,3,4,4,5,5,6,6,6-tridecafluoro-1-hexanesulfonate (1:1)</t>
  </si>
  <si>
    <t>911027-68-4</t>
  </si>
  <si>
    <t>Sulfonium, [4-[(2-methyl-1-oxo-2-propenyl)oxy]phenyl]diphenyl-, salt with 1,1,2,2,3,3,4,4,5,5,6,6,6-tridecafluoro-1-hexanesulfonic acid (1:1), polymer with 2-ethyltricyclo[3.3.1.13,7]dec-2-yl 2-methyl-2-propenoate, 3-hydroxytricyclo[3.3.1.13,7]dec-1-yl 2-methyl-2-propenoate and tetrahydro-2-oxo-3-furanyl 2-methyl-2-propenoate</t>
  </si>
  <si>
    <t>911027-69-5</t>
  </si>
  <si>
    <t>1-Hexanesulfonic acid, 1,1,2,2,3,3,4,4,5,5,6,6,6-tridecafluoro-, cesium salt (1:1)</t>
  </si>
  <si>
    <t>92011-17-1</t>
  </si>
  <si>
    <t>Dibenzo[k,n][1,4,7,10,13]tetraoxathiacyclopentadecinium, 19-[4-(1,1-dimethylethyl)phenyl]-6,7,9,10,12,13-hexahydro-, 1,1,2,2,3,3,4,4,5,5,6,6,6-tridecafluoro-1-hexanesulfonate (1:1)</t>
  </si>
  <si>
    <t>928049-42-7</t>
  </si>
  <si>
    <t>Ethanaminium, N-[4-[[4-(diethylamino)phenyl][4-(ethylamino)-1-naphthalenyl]methylene]-2,5-cyclohexadien-1-ylidene]-N-ethyl-, 1,1,2,2,3,3,4,4,5,5,6,6,6-tridecafluoro-1-hexanesulfonate (1:1)</t>
  </si>
  <si>
    <t>1310480-24-0</t>
  </si>
  <si>
    <t>1-Hexanesulfonic acid, 1,1,2,2,3,3,4,4,5,5,6,6,6-tridecafluoro-, compd. With pyrrolidine (1:1)</t>
  </si>
  <si>
    <t>1187817-57-7</t>
  </si>
  <si>
    <t>N,N,N-triethylethanaminium tridecafluorohexane-1-sulfonate</t>
  </si>
  <si>
    <t>108427-55-0</t>
  </si>
  <si>
    <t>N,N,N-tributylbutan-1-aminium tridecafluorohexane-1-sulfonate</t>
  </si>
  <si>
    <t>108427-54-9</t>
  </si>
  <si>
    <t>1-Hexanesulfonic acid, 1,1,2,2,3,3,4,4,5,5,6,6,6-tridecafluoro-, gallium salt (9CI)</t>
  </si>
  <si>
    <t>341035-71-0</t>
  </si>
  <si>
    <t>p-(1,1-dimethylpropyl)phenol</t>
  </si>
  <si>
    <t>201-280-9</t>
  </si>
  <si>
    <t>80-46-6</t>
  </si>
  <si>
    <t>12-Jan-2017</t>
  </si>
  <si>
    <t>Nonadecafluorodecanoic acid (PFDA) and its sodium and ammonium salts</t>
  </si>
  <si>
    <t>Nonadecafluorodecanoic acid</t>
  </si>
  <si>
    <t>206-400-3</t>
  </si>
  <si>
    <t>335-76-2</t>
  </si>
  <si>
    <t>sodium nonadecafluorodecanoate</t>
  </si>
  <si>
    <t>3830-45-3</t>
  </si>
  <si>
    <t>Ammonium nonadecafluorodecanoate</t>
  </si>
  <si>
    <t>221-470-5</t>
  </si>
  <si>
    <t>3108-42-7</t>
  </si>
  <si>
    <t>4-heptylphenol, branched and linear</t>
  </si>
  <si>
    <t>4-heptylphenol</t>
  </si>
  <si>
    <t>217-862-0</t>
  </si>
  <si>
    <t>1987-50-4</t>
  </si>
  <si>
    <t>Phenol, heptyl derivs.</t>
  </si>
  <si>
    <t>276-743-1</t>
  </si>
  <si>
    <t>72624-02-3</t>
  </si>
  <si>
    <t>4-(2,4-dimethylpentan-2-yl)phenol</t>
  </si>
  <si>
    <t>33104-11-9</t>
  </si>
  <si>
    <t>4-(3-ethylpentan-3-yl)phenol</t>
  </si>
  <si>
    <t>37872-24-5</t>
  </si>
  <si>
    <t>4-(2-methylhexan-2-yl)phenol</t>
  </si>
  <si>
    <t>30784-31-7</t>
  </si>
  <si>
    <t>4-(3,3-dimethylpentan-2-yl)phenol</t>
  </si>
  <si>
    <t>911371-06-7</t>
  </si>
  <si>
    <t>4-(3-methylhexan-2-yl)phenol</t>
  </si>
  <si>
    <t>854904-93-1</t>
  </si>
  <si>
    <t>4-(4,4-dimethylpentan-2-yl)phenol</t>
  </si>
  <si>
    <t>911371-07-8</t>
  </si>
  <si>
    <t>4-(4-methylhexan-2-yl)phenol</t>
  </si>
  <si>
    <t>71945-81-8</t>
  </si>
  <si>
    <t>4-(5-methylhexan-2-yl)phenol</t>
  </si>
  <si>
    <t>857629-71-1</t>
  </si>
  <si>
    <t>4-(2,2-dimethylpentan-3-yl)phenol</t>
  </si>
  <si>
    <t>861010-65-3</t>
  </si>
  <si>
    <t>4-(5-methylhexan-3-yl)phenol</t>
  </si>
  <si>
    <t>854904-92-0</t>
  </si>
  <si>
    <t>4-(heptan-3-yl)phenol</t>
  </si>
  <si>
    <t>6465-74-3</t>
  </si>
  <si>
    <t>4-(heptan-2-yl)phenol</t>
  </si>
  <si>
    <t>6863-24-7</t>
  </si>
  <si>
    <t>4-(heptan-4-yl)phenol</t>
  </si>
  <si>
    <t>6465-71-0</t>
  </si>
  <si>
    <t>4-(3-ethylpentyl)phenol</t>
  </si>
  <si>
    <t>911370-98-4</t>
  </si>
  <si>
    <t>4-(3-methylhexyl)phenol</t>
  </si>
  <si>
    <t>102570-52-5</t>
  </si>
  <si>
    <t>4-(4-methylhexyl)phenol</t>
  </si>
  <si>
    <t>1139800-98-8</t>
  </si>
  <si>
    <t>4-(5-methylhexyl)phenol</t>
  </si>
  <si>
    <t>100532-36-3</t>
  </si>
  <si>
    <t>4-(2,4-dimethylpentan-3-yl)phenol</t>
  </si>
  <si>
    <t>1824346-00-0</t>
  </si>
  <si>
    <t>4-(2,3-dimethylpentan-2-yl)phenol</t>
  </si>
  <si>
    <t>861011-60-1</t>
  </si>
  <si>
    <t>4-(3-methylhexan-3-yl)phenol</t>
  </si>
  <si>
    <t>30784-32-8</t>
  </si>
  <si>
    <t>4-(2,3,3-trimethylbutan-2-yl)phenol</t>
  </si>
  <si>
    <t>72861-06-4</t>
  </si>
  <si>
    <t>Phenol, 4-tert-heptyl-</t>
  </si>
  <si>
    <t>288864-02-8</t>
  </si>
  <si>
    <t>Phenol, 4-(1-ethyl-1,2-dimethylpropyl)-</t>
  </si>
  <si>
    <t>30784-27-1</t>
  </si>
  <si>
    <t>4,4'-isopropylidenediphenol</t>
  </si>
  <si>
    <t>201-245-8</t>
  </si>
  <si>
    <t>80-05-7</t>
  </si>
  <si>
    <t>Benzo[def]chrysene (Benzo[a]pyrene)</t>
  </si>
  <si>
    <t>200-028-5</t>
  </si>
  <si>
    <t>50-32-8</t>
  </si>
  <si>
    <t>20-Jun-2016</t>
  </si>
  <si>
    <t>Perfluorononan-1-oic-acid and its sodium and ammonium salts</t>
  </si>
  <si>
    <t>17-Dec-2015</t>
  </si>
  <si>
    <t>Ammonium salts of perfluorononan-1-oic-acid</t>
  </si>
  <si>
    <t>4149-60-4</t>
  </si>
  <si>
    <t>Perfluorononan-1-oic-acid</t>
  </si>
  <si>
    <t>206-801-3</t>
  </si>
  <si>
    <t>375-95-1</t>
  </si>
  <si>
    <t>Sodium salts of perfluorononan-1-oic-acid</t>
  </si>
  <si>
    <t>21049-39-8</t>
  </si>
  <si>
    <t>Nitrobenzene</t>
  </si>
  <si>
    <t>202-716-0</t>
  </si>
  <si>
    <t>98-95-3</t>
  </si>
  <si>
    <t>2-(2H-benzotriazol-2-yl)-4-(tert-butyl)-6-(sec-butyl)phenol (UV-350)</t>
  </si>
  <si>
    <t>253-037-1</t>
  </si>
  <si>
    <t>36437-37-3</t>
  </si>
  <si>
    <t>2,4-di-tert-butyl-6-(5-chlorobenzotriazol-2-yl)phenol (UV-327)</t>
  </si>
  <si>
    <t>223-383-8</t>
  </si>
  <si>
    <t>3864-99-1</t>
  </si>
  <si>
    <t>1,3-propanesultone</t>
  </si>
  <si>
    <t>214-317-9</t>
  </si>
  <si>
    <t>1120-71-4</t>
  </si>
  <si>
    <t>5-sec-butyl-2-(2,4-dimethylcyclohex-3-en-1-yl)-5-methyl-1,3-dioxane [1], 5-sec-butyl-2-(4,6-dimethylcyclohex-3-en-1-yl)-5-methyl-1,3-dioxane [2]</t>
  </si>
  <si>
    <t>15-Jun-2015</t>
  </si>
  <si>
    <t>Reaction mass of 5-[(2R)-butan-2-yl]-2-[(1R,2R)-2,4-dimethylcyclohex-3-en-1-yl]-5-methyl-1,3-dioxane and 5-[(2R)-butan-2-yl]-2-[(1R,6R)-4,6-dimethylcyclohex-3-en-1-yl]-5-methyl-1,3-dioxane and 5-[(2S)-butan-2-yl]-2-[(1R,2R)-2,4-dimethylcyclohex-3-en-1-yl]-5-methyl-1,3-dioxane and 5-[(2S)-butan-2-yl]-2-[(1S,2R)-2,4-dimethylcyclohex-3-en-1-yl]-5-methyl-1,3-dioxane and 5-[(2S)-butan-2-yl]-2-[(1S,6R)-4,6-dimethylcyclohex-3-en-1-yl]-5-methyl-1,3-dioxane</t>
  </si>
  <si>
    <t>1,3-Dioxane, 2-[(1S,2S)-2,4-dimethyl-3-cyclohexen-1-yl]-5-methyl-5-(1-methylpropyl)-, trans-</t>
  </si>
  <si>
    <t>676367-06-9</t>
  </si>
  <si>
    <t>5-sec-butyl-2-(4,6-dimethylcyclohex-3-en-1-yl)-5-methyl-1,3-dioxane</t>
  </si>
  <si>
    <t>Reaction mass of 5-sec-butyl-2-(2,4-dimethylcyclohex-3-en-1-yl)-5-methyl-1,3-dioxane and 5-sec-butyl-2-(4,6-dimethylcyclohex-3-en-1-yl)-5-methyl-1,3-dioxane</t>
  </si>
  <si>
    <t>413-720-9</t>
  </si>
  <si>
    <t>1,3-Dioxane, 2-(2,4-dimethyl-3-cyclohexen-1-yl)-5-methyl-5-(1-methylpropyl)-</t>
  </si>
  <si>
    <t>117933-89-8</t>
  </si>
  <si>
    <t>[No public or meaningful name is available]</t>
  </si>
  <si>
    <t>1,3-Dioxane, 2-[(1R,2R)-2,4-dimethyl-3-cyclohexen-1-yl]-5-methyl-5-(1-methylpropyl)-, cis-</t>
  </si>
  <si>
    <t>676367-05-8</t>
  </si>
  <si>
    <t>1,3-Dioxane, 2-[(1R,2R)-2,4-dimethyl-3-cyclohexen-1-yl]-5-methyl-5-(1-methylpropyl)-, cis-rel-</t>
  </si>
  <si>
    <t>343934-04-3</t>
  </si>
  <si>
    <t>1,3-Dioxane, 2-[(1R,2R)-2,4-dimethyl-3-cyclohexen-1-yl]-5-methyl-5-(1-methylpropyl)-, trans-</t>
  </si>
  <si>
    <t>676367-09-2</t>
  </si>
  <si>
    <t>1,3-Dioxane, 2-[(1R,2R)-2,4-dimethyl-3-cyclohexen-1-yl]-5-methyl-5-(1-methylpropyl)-, trans-rel-</t>
  </si>
  <si>
    <t>343934-05-4</t>
  </si>
  <si>
    <t>1,3-Dioxane, 2-[(1R,2S)-2,4-dimethyl-3-cyclohexen-1-yl]-5-methyl-5-(1-methylpropyl)-, cis-</t>
  </si>
  <si>
    <t>676367-04-7</t>
  </si>
  <si>
    <t>1,3-Dioxane, 2-[(1R,2S)-2,4-dimethyl-3-cyclohexen-1-yl]-5-methyl-5-(1-methylpropyl)-, trans-</t>
  </si>
  <si>
    <t>676367-08-1</t>
  </si>
  <si>
    <t>1,3-Dioxane, 2-[(1S,2R)-2,4-dimethyl-3-cyclohexen-1-yl]-5-methyl-5-(1-methylpropyl)-, cis-</t>
  </si>
  <si>
    <t>676367-03-6</t>
  </si>
  <si>
    <t>1,3-Dioxane, 2-[(1S,2R)-2,4-dimethyl-3-cyclohexen-1-yl]-5-methyl-5-(1-methylpropyl)-, trans-</t>
  </si>
  <si>
    <t>676367-07-0</t>
  </si>
  <si>
    <t>1,3-Dioxane, 2-[(1S,2S)-2,4-dimethyl-3-cyclohexen-1-yl]-5-methyl-5-(1-methylpropyl)-, cis-</t>
  </si>
  <si>
    <t>676367-02-5</t>
  </si>
  <si>
    <t>5-sec-butyl-2-(2,4-dimethylcyclohex-3-en-1-yl)-5-methyl-1,3-dioxane</t>
  </si>
  <si>
    <t>1,2-benzenedicarboxylic acid, di-C6-10-alkyl esters or mixed decyl and hexyl and octyl diesters</t>
  </si>
  <si>
    <t>1,2-Benzenedicarboxylic acid, mixed decyl and hexyl and octyl diesters</t>
  </si>
  <si>
    <t>272-013-1</t>
  </si>
  <si>
    <t>68648-93-1</t>
  </si>
  <si>
    <t>1,2-Benzenedicarboxylic acid, di-C6-10-alkyl esters</t>
  </si>
  <si>
    <t>271-094-0</t>
  </si>
  <si>
    <t>68515-51-5</t>
  </si>
  <si>
    <t>Reaction mass of 2-ethylhexyl 10-ethyl-4,4-dioctyl-7-oxo-8-oxa-3,5-dithia-4-stannatetradecanoate and 2-ethylhexyl 10-ethyl-4-[[2-[(2-ethylhexyl)oxy]-2-oxoethyl]thio]-4-octyl-7-oxo-8-oxa-3,5-dithia-4-stannatetradecanoate (reaction mass of DOTE and MOTE)</t>
  </si>
  <si>
    <t>17-Dec-2014</t>
  </si>
  <si>
    <t>Cadmium sulphate</t>
  </si>
  <si>
    <t>233-331-6</t>
  </si>
  <si>
    <t>10124-36-4, 31119-53-6</t>
  </si>
  <si>
    <t>Sulfuric acid, cadmium salt, hydrate (3:3:8)</t>
  </si>
  <si>
    <t>616-572-5</t>
  </si>
  <si>
    <t>7790-84-3</t>
  </si>
  <si>
    <t>Sulfuric acid, cadmium salt (1:1), hydrate</t>
  </si>
  <si>
    <t>626-360-4</t>
  </si>
  <si>
    <t>15244-35-6</t>
  </si>
  <si>
    <t>Cadmium fluoride</t>
  </si>
  <si>
    <t>232-222-0</t>
  </si>
  <si>
    <t>7790-79-6</t>
  </si>
  <si>
    <t>2-ethylhexyl 10-ethyl-4,4-dioctyl-7-oxo-8-oxa-3,5-dithia-4-stannatetradecanoate (DOTE)</t>
  </si>
  <si>
    <t>239-622-4</t>
  </si>
  <si>
    <t>15571-58-1</t>
  </si>
  <si>
    <t>2-benzotriazol-2-yl-4,6-di-tert-butylphenol (UV-320)</t>
  </si>
  <si>
    <t>223-346-6</t>
  </si>
  <si>
    <t>3846-71-7</t>
  </si>
  <si>
    <t>2-(2H-benzotriazol-2-yl)-4,6-ditertpentylphenol (UV-328)</t>
  </si>
  <si>
    <t>247-384-8</t>
  </si>
  <si>
    <t>25973-55-1</t>
  </si>
  <si>
    <t>Sodium peroxometaborate</t>
  </si>
  <si>
    <t>231-556-4</t>
  </si>
  <si>
    <t>7632-04-4</t>
  </si>
  <si>
    <t>16-Jun-2014</t>
  </si>
  <si>
    <t>Sodium perborate, perboric acid, sodium salt</t>
  </si>
  <si>
    <t>Perboric acid (HBO(O2)), sodium salt, tetrahydrate</t>
  </si>
  <si>
    <t>10486-00-7</t>
  </si>
  <si>
    <t>Sodium perborate monohydrate</t>
  </si>
  <si>
    <t>10332-33-9</t>
  </si>
  <si>
    <t>Perboric acid, sodium salt, tetrahydrate ()</t>
  </si>
  <si>
    <t>37244-98-7</t>
  </si>
  <si>
    <t>Perboric acid (H3BO2(O2)), monosodium salt, trihydrate</t>
  </si>
  <si>
    <t>13517-20-9</t>
  </si>
  <si>
    <t>Perboric acid, sodium salt</t>
  </si>
  <si>
    <t>234-390-0</t>
  </si>
  <si>
    <t>11138-47-9</t>
  </si>
  <si>
    <t>Borate(2-), tetrahydroxybis[μ-(peroxy-κO1:κO2)]di-, sodium, hydrate (1:2:6)</t>
  </si>
  <si>
    <t>125022-34-6</t>
  </si>
  <si>
    <t>Borate(2-), tetrahydroxybis[μ-(peroxy-κO1:κO2)]di-, sodium (1:2)</t>
  </si>
  <si>
    <t>90568-23-3</t>
  </si>
  <si>
    <t>Sodium perborate</t>
  </si>
  <si>
    <t>239-172-9</t>
  </si>
  <si>
    <t>15120-21-5</t>
  </si>
  <si>
    <t>Cadmium chloride</t>
  </si>
  <si>
    <t>233-296-7</t>
  </si>
  <si>
    <t>10108-64-2</t>
  </si>
  <si>
    <t>cadmium chloride (CdCl2), hydrate (2:5)</t>
  </si>
  <si>
    <t>640-998-0</t>
  </si>
  <si>
    <t>7790-78-5</t>
  </si>
  <si>
    <t>1,2-Benzenedicarboxylic acid, dihexyl ester, branched and linear</t>
  </si>
  <si>
    <t>271-093-5</t>
  </si>
  <si>
    <t>68515-50-4</t>
  </si>
  <si>
    <t>Trixylyl phosphate</t>
  </si>
  <si>
    <t>246-677-8</t>
  </si>
  <si>
    <t>25155-23-1</t>
  </si>
  <si>
    <t>16-Dec-2013</t>
  </si>
  <si>
    <t>Lead di(acetate)</t>
  </si>
  <si>
    <t>206-104-4</t>
  </si>
  <si>
    <t>301-04-2</t>
  </si>
  <si>
    <t>Imidazolidine-2-thione (2-imidazoline-2-thiol)</t>
  </si>
  <si>
    <t>202-506-9</t>
  </si>
  <si>
    <t>96-45-7</t>
  </si>
  <si>
    <t>Disodium 4-amino-3-[[4'-[(2,4-diaminophenyl)azo][1,1'-biphenyl]-4-yl]azo] -5-hydroxy-6-(phenylazo)naphthalene-2,7-disulphonate (C.I. Direct Black 38)</t>
  </si>
  <si>
    <t>217-710-3</t>
  </si>
  <si>
    <t>1937-37-7</t>
  </si>
  <si>
    <t>Disodium 3,3'-[[1,1'-biphenyl]-4,4'-diylbis(azo)]bis(4-aminonaphthalene-1-sulphonate) (C.I. Direct Red 28)</t>
  </si>
  <si>
    <t>209-358-4</t>
  </si>
  <si>
    <t>573-58-0</t>
  </si>
  <si>
    <t>Dihexyl phthalate</t>
  </si>
  <si>
    <t>201-559-5</t>
  </si>
  <si>
    <t>84-75-3</t>
  </si>
  <si>
    <t>Cadmium sulphide</t>
  </si>
  <si>
    <t>215-147-8</t>
  </si>
  <si>
    <t>1306-23-6</t>
  </si>
  <si>
    <t>Pentadecafluorooctanoic acid (PFOA)</t>
  </si>
  <si>
    <t>206-397-9</t>
  </si>
  <si>
    <t>335-67-1</t>
  </si>
  <si>
    <t>20-Jun-2013</t>
  </si>
  <si>
    <t>Dipentyl phthalate (DPP)</t>
  </si>
  <si>
    <t>205-017-9</t>
  </si>
  <si>
    <t>131-18-0</t>
  </si>
  <si>
    <t>Cadmium oxide</t>
  </si>
  <si>
    <t>215-146-2</t>
  </si>
  <si>
    <t>1306-19-0</t>
  </si>
  <si>
    <t>Monteponite (CdO)</t>
  </si>
  <si>
    <t>12139-21-8</t>
  </si>
  <si>
    <t>Cadmium</t>
  </si>
  <si>
    <t>231-152-8</t>
  </si>
  <si>
    <t>7440-43-9</t>
  </si>
  <si>
    <t>Ammonium pentadecafluorooctanoate (APFO)</t>
  </si>
  <si>
    <t>223-320-4</t>
  </si>
  <si>
    <t>3825-26-1</t>
  </si>
  <si>
    <t>4-Nonylphenol, branched and linear, ethoxylated</t>
  </si>
  <si>
    <t>799-990-1</t>
  </si>
  <si>
    <t>2-{2-[4-(3,6-dimethylheptan-3-yl)phenoxy]ethoxy}ethanol</t>
  </si>
  <si>
    <t>1119449-38-5</t>
  </si>
  <si>
    <t>2-[2-[2-[2-(4-nonylphenoxy)ethoxy]ethoxy]ethoxy]ethanol</t>
  </si>
  <si>
    <t>230-770-5</t>
  </si>
  <si>
    <t>7311-27-5</t>
  </si>
  <si>
    <t>4-Nonylphenol, branched, ethoxylated</t>
  </si>
  <si>
    <t>500-315-8</t>
  </si>
  <si>
    <t>127087-87-0</t>
  </si>
  <si>
    <t>Nonylphenol, branched, ethoxylated</t>
  </si>
  <si>
    <t>500-209-1</t>
  </si>
  <si>
    <t>68412-54-4</t>
  </si>
  <si>
    <t>4-Nonylphenol, ethoxylated</t>
  </si>
  <si>
    <t>500-045-0</t>
  </si>
  <si>
    <t>26027-38-3</t>
  </si>
  <si>
    <t>Nonylphenol, ethoxylated</t>
  </si>
  <si>
    <t>500-024-6</t>
  </si>
  <si>
    <t>9016-45-9</t>
  </si>
  <si>
    <t>2-(nonylphenoxy)ethanol</t>
  </si>
  <si>
    <t>248-762-5</t>
  </si>
  <si>
    <t>27986-36-3</t>
  </si>
  <si>
    <t>20-(4-nonylphenoxy)-3,6,9,12,15,18-hexaoxaicosan-1-ol</t>
  </si>
  <si>
    <t>248-743-1</t>
  </si>
  <si>
    <t>27942-27-4</t>
  </si>
  <si>
    <t>Poly (oxy-1,2-ethanediyl), alpha -(nonylphenyl)-omega-hydroxy-, branched</t>
  </si>
  <si>
    <t>23-(nonylphenoxy)-3,6,9,12,15,18,21-heptaoxatricosan-1-ol</t>
  </si>
  <si>
    <t>248-293-6</t>
  </si>
  <si>
    <t>27177-05-5</t>
  </si>
  <si>
    <t>2-[2-(4-nonylphenoxy)ethoxy]ethanol</t>
  </si>
  <si>
    <t>243-816-4</t>
  </si>
  <si>
    <t>20427-84-3</t>
  </si>
  <si>
    <t>2-[2-(nonylphenoxy)ethoxy]ethanol</t>
  </si>
  <si>
    <t>248-291-5</t>
  </si>
  <si>
    <t>27176-93-8</t>
  </si>
  <si>
    <t>Nonylphenol, ethoxylated (15-EO)</t>
  </si>
  <si>
    <t>14-(nonylphenoxy)-3,6,9,12-tetraoxatetradecan-1-ol</t>
  </si>
  <si>
    <t>247-555-7</t>
  </si>
  <si>
    <t>26264-02-8</t>
  </si>
  <si>
    <t>Poly(oxy-1,2-ethanediyl), α-(nonylphenyl)-ω-hydroxy-, branched</t>
  </si>
  <si>
    <t>Nonylphenol, ethoxylated (10-EO)</t>
  </si>
  <si>
    <t>Nonylphenol, ethoxylated (8-EO)</t>
  </si>
  <si>
    <t>Nonylphenol, ethoxylated (6,5-EO)</t>
  </si>
  <si>
    <t>26-(4-Nonylphenoxy)-3,6,9,12,15,18,21,24- octaoxahexacosan -1-ol</t>
  </si>
  <si>
    <t>14409-72-4</t>
  </si>
  <si>
    <t>2-(4-nonylphenoxy)ethanol</t>
  </si>
  <si>
    <t>104-35-8</t>
  </si>
  <si>
    <t>3,6,9,12,15-Pentaoxaheptadecan-1-ol, 17-(nonylphenoxy)-</t>
  </si>
  <si>
    <t>27177-01-1</t>
  </si>
  <si>
    <t>26-(nonylphenoxy)-3,6,9,12,15,18,21,24-octaoxahexacosan-1-ol;</t>
  </si>
  <si>
    <t>255-695-5</t>
  </si>
  <si>
    <t>42173-90-0</t>
  </si>
  <si>
    <t>20-(isononylphenoxy)-3,6,9,12,15,18-hexaoxaicosan-1-ol</t>
  </si>
  <si>
    <t>265-785-6</t>
  </si>
  <si>
    <t>65455-69-8</t>
  </si>
  <si>
    <t>44-(nonylphenoxy)-3,6,9,12,15,18,21,24,27,30,33,36,39,42-tetradecaoxatetratetracontanol</t>
  </si>
  <si>
    <t>260-678-0</t>
  </si>
  <si>
    <t>57321-10-5</t>
  </si>
  <si>
    <t>2-(isononylphenoxy)ethanol</t>
  </si>
  <si>
    <t>284-987-5</t>
  </si>
  <si>
    <t>85005-55-6</t>
  </si>
  <si>
    <t>29-(nonylphenoxy)-3,6,9,12,15,18,21,24,27-nonaoxanonacosanol</t>
  </si>
  <si>
    <t>248-294-1</t>
  </si>
  <si>
    <t>27177-08-8</t>
  </si>
  <si>
    <t>20-(nonylphenoxy)-3,6,9,12,15,18-hexaoxaicosan-1-ol</t>
  </si>
  <si>
    <t>248-292-0</t>
  </si>
  <si>
    <t>27177-03-3</t>
  </si>
  <si>
    <t>26-(nonylphenoxy)-3,6,9,12,15,18,21,24-octaoxahexacosan-1-ol</t>
  </si>
  <si>
    <t>247-816-5</t>
  </si>
  <si>
    <t>26571-11-9</t>
  </si>
  <si>
    <t>Isononylphenol, ethoxylated</t>
  </si>
  <si>
    <t>37205-87-1</t>
  </si>
  <si>
    <t>17-(4-nonylphenoxy)-3,6,9,12,15-pentaoxaheptadecan-1-ol</t>
  </si>
  <si>
    <t>34166-38-6</t>
  </si>
  <si>
    <t>3,6,9,12-Tetraoxatetradecan-1-ol, 14-(4-nonylphenoxy)-, branched</t>
  </si>
  <si>
    <t>293-926-1</t>
  </si>
  <si>
    <t>91648-64-5</t>
  </si>
  <si>
    <t>3,6,9,12-Tetraoxatetradecan-1-ol, 14-(4-nonylphenoxy)-</t>
  </si>
  <si>
    <t>20636-48-0</t>
  </si>
  <si>
    <t>3,6,9,12,15,18,21,24,27-Nonaoxanonacosan-1-ol, 29-(isononylphenoxy)-</t>
  </si>
  <si>
    <t>65455-72-3</t>
  </si>
  <si>
    <t>Poly(oxy-1,2-ethanediyl), α-(nonylphenyl)-ω-hydroxy-</t>
  </si>
  <si>
    <t>Nonylphenol, ethoxylated (EO = 10)</t>
  </si>
  <si>
    <t>Nonylphenol, ethoxylated (EO = 4)</t>
  </si>
  <si>
    <t>Nonylphenol, ethoxylated (polymer)</t>
  </si>
  <si>
    <t>2-[4-(3,6-dimethylheptan-3-yl)phenoxy]ethanol</t>
  </si>
  <si>
    <t>1119449-37-4</t>
  </si>
  <si>
    <t>Nonylphenolpolyglycolether</t>
  </si>
  <si>
    <t>4-t-Nonylphenol-diethoxylate</t>
  </si>
  <si>
    <t>156609-10-8</t>
  </si>
  <si>
    <t>Trilead dioxide phosphonate</t>
  </si>
  <si>
    <t>235-252-2</t>
  </si>
  <si>
    <t>12141-20-7</t>
  </si>
  <si>
    <t>19-Dec-2012</t>
  </si>
  <si>
    <t>Trilead bis(carbonate) dihydroxide</t>
  </si>
  <si>
    <t>215-290-6</t>
  </si>
  <si>
    <t>1319-46-6</t>
  </si>
  <si>
    <t>Tricosafluorododecanoic acid</t>
  </si>
  <si>
    <t>206-203-2</t>
  </si>
  <si>
    <t>307-55-1</t>
  </si>
  <si>
    <t>Tetralead trioxide sulphate</t>
  </si>
  <si>
    <t>235-380-9</t>
  </si>
  <si>
    <t>12202-17-4</t>
  </si>
  <si>
    <t>Tetraethyllead</t>
  </si>
  <si>
    <t>201-075-4</t>
  </si>
  <si>
    <t>78-00-2</t>
  </si>
  <si>
    <t>Sulfurous acid, lead salt, dibasic</t>
  </si>
  <si>
    <t>263-467-1</t>
  </si>
  <si>
    <t>62229-08-7</t>
  </si>
  <si>
    <t>Silicic acid, lead salt</t>
  </si>
  <si>
    <t>234-363-3</t>
  </si>
  <si>
    <t>11120-22-2</t>
  </si>
  <si>
    <t>Silicic acid (H2Si2O5), barium salt (1:1), lead-doped</t>
  </si>
  <si>
    <t>272-271-5</t>
  </si>
  <si>
    <t>68784-75-8</t>
  </si>
  <si>
    <t>Pyrochlore, antimony lead yellow</t>
  </si>
  <si>
    <t>232-382-1</t>
  </si>
  <si>
    <t>8012-00-8</t>
  </si>
  <si>
    <t>Pentalead tetraoxide sulphate</t>
  </si>
  <si>
    <t>235-067-7</t>
  </si>
  <si>
    <t>12065-90-6</t>
  </si>
  <si>
    <t>Pentacosafluorotridecanoic acid</t>
  </si>
  <si>
    <t>276-745-2</t>
  </si>
  <si>
    <t>72629-94-8</t>
  </si>
  <si>
    <t>Orange lead (lead tetroxide)</t>
  </si>
  <si>
    <t>215-235-6</t>
  </si>
  <si>
    <t>1314-41-6</t>
  </si>
  <si>
    <t>o-toluidine</t>
  </si>
  <si>
    <t>202-429-0</t>
  </si>
  <si>
    <t>95-53-4</t>
  </si>
  <si>
    <t>o-aminoazotoluene</t>
  </si>
  <si>
    <t>202-591-2</t>
  </si>
  <si>
    <t>97-56-3</t>
  </si>
  <si>
    <t>n-pentyl-isopentyl phthalate</t>
  </si>
  <si>
    <t>776297-69-9</t>
  </si>
  <si>
    <t>N-methylacetamide</t>
  </si>
  <si>
    <t>201-182-6</t>
  </si>
  <si>
    <t>79-16-3</t>
  </si>
  <si>
    <t>N,N-dimethylformamide</t>
  </si>
  <si>
    <t>200-679-5</t>
  </si>
  <si>
    <t>68-12-2</t>
  </si>
  <si>
    <t>Methyloxirane (Propylene oxide)</t>
  </si>
  <si>
    <t>200-879-2</t>
  </si>
  <si>
    <t>75-56-9</t>
  </si>
  <si>
    <t>Methoxyacetic acid</t>
  </si>
  <si>
    <t>210-894-6</t>
  </si>
  <si>
    <t>625-45-6</t>
  </si>
  <si>
    <t>Lead titanium zirconium oxide</t>
  </si>
  <si>
    <t>235-727-4</t>
  </si>
  <si>
    <t>12626-81-2</t>
  </si>
  <si>
    <t>Lead titanium trioxide</t>
  </si>
  <si>
    <t>235-038-9</t>
  </si>
  <si>
    <t>12060-00-3</t>
  </si>
  <si>
    <t>Lead oxide sulfate</t>
  </si>
  <si>
    <t>234-853-7</t>
  </si>
  <si>
    <t>12036-76-9</t>
  </si>
  <si>
    <t>Lead monoxide (lead oxide)</t>
  </si>
  <si>
    <t>215-267-0</t>
  </si>
  <si>
    <t>1317-36-8</t>
  </si>
  <si>
    <t>Lead dinitrate</t>
  </si>
  <si>
    <t>233-245-9</t>
  </si>
  <si>
    <t>10099-74-8</t>
  </si>
  <si>
    <t>Lead cyanamidate</t>
  </si>
  <si>
    <t>244-073-9</t>
  </si>
  <si>
    <t>20837-86-9</t>
  </si>
  <si>
    <t>Lead bis(tetrafluoroborate)</t>
  </si>
  <si>
    <t>237-486-0</t>
  </si>
  <si>
    <t>13814-96-5</t>
  </si>
  <si>
    <t>Hexahydromethylphthalic anhydride</t>
  </si>
  <si>
    <t>Hexahydro-1-methylphthalic anhydride</t>
  </si>
  <si>
    <t>256-356-4</t>
  </si>
  <si>
    <t>48122-14-1</t>
  </si>
  <si>
    <t>Hexahydro-3-methylphthalic anhydride</t>
  </si>
  <si>
    <t>260-566-1</t>
  </si>
  <si>
    <t>57110-29-9</t>
  </si>
  <si>
    <t>247-094-1</t>
  </si>
  <si>
    <t>25550-51-0</t>
  </si>
  <si>
    <t>Hexahydro-4-methylphthalic anhydride</t>
  </si>
  <si>
    <t>243-072-0</t>
  </si>
  <si>
    <t>19438-60-9</t>
  </si>
  <si>
    <t>Heptacosafluorotetradecanoic acid</t>
  </si>
  <si>
    <t>206-803-4</t>
  </si>
  <si>
    <t>376-06-7</t>
  </si>
  <si>
    <t>Henicosafluoroundecanoic acid</t>
  </si>
  <si>
    <t>218-165-4</t>
  </si>
  <si>
    <t>2058-94-8</t>
  </si>
  <si>
    <t>Furan</t>
  </si>
  <si>
    <t>203-727-3</t>
  </si>
  <si>
    <t>110-00-9</t>
  </si>
  <si>
    <t>Fatty acids, C16-18, lead salts</t>
  </si>
  <si>
    <t>292-966-7</t>
  </si>
  <si>
    <t>91031-62-8</t>
  </si>
  <si>
    <t>Dioxobis(stearato)trilead</t>
  </si>
  <si>
    <t>235-702-8</t>
  </si>
  <si>
    <t>12578-12-0</t>
  </si>
  <si>
    <t>Dinoseb (6-sec-butyl-2,4-dinitrophenol)</t>
  </si>
  <si>
    <t>201-861-7</t>
  </si>
  <si>
    <t>88-85-7</t>
  </si>
  <si>
    <t>Dimethyl sulphate</t>
  </si>
  <si>
    <t>201-058-1</t>
  </si>
  <si>
    <t>77-78-1</t>
  </si>
  <si>
    <t>Diisopentyl phthalate</t>
  </si>
  <si>
    <t>210-088-4</t>
  </si>
  <si>
    <t>605-50-5</t>
  </si>
  <si>
    <t>Diethyl sulphate</t>
  </si>
  <si>
    <t>200-589-6</t>
  </si>
  <si>
    <t>64-67-5</t>
  </si>
  <si>
    <t>Dibutyltin dichloride (DBTC)</t>
  </si>
  <si>
    <t>211-670-0</t>
  </si>
  <si>
    <t>683-18-1</t>
  </si>
  <si>
    <t>Diazene-1,2-dicarboxamide (C,C'-azodi(formamide)) (ADCA)</t>
  </si>
  <si>
    <t>204-650-8</t>
  </si>
  <si>
    <t>123-77-3</t>
  </si>
  <si>
    <t>Cyclohexane-1,2-dicarboxylic anhydride</t>
  </si>
  <si>
    <t>cis-cyclohexane-1,2-dicarboxylic anhydride</t>
  </si>
  <si>
    <t>236-086-3</t>
  </si>
  <si>
    <t>13149-00-3</t>
  </si>
  <si>
    <t>201-604-9</t>
  </si>
  <si>
    <t>85-42-7</t>
  </si>
  <si>
    <t>trans-cyclohexane-1,2-dicarboxylic anhydride</t>
  </si>
  <si>
    <t>238-009-9</t>
  </si>
  <si>
    <t>14166-21-3</t>
  </si>
  <si>
    <t>Bis(pentabromophenyl) ether (decabromodiphenyl ether) (DecaBDE)</t>
  </si>
  <si>
    <t>214-604-9</t>
  </si>
  <si>
    <t>1163-19-5</t>
  </si>
  <si>
    <t>Biphenyl-4-ylamine</t>
  </si>
  <si>
    <t>202-177-1</t>
  </si>
  <si>
    <t>92-67-1</t>
  </si>
  <si>
    <t>Acetic acid, lead salt, basic</t>
  </si>
  <si>
    <t>257-175-3</t>
  </si>
  <si>
    <t>51404-69-4</t>
  </si>
  <si>
    <t>[Phthalato(2-)]dioxotrilead</t>
  </si>
  <si>
    <t>273-688-5</t>
  </si>
  <si>
    <t>69011-06-9</t>
  </si>
  <si>
    <t>6-methoxy-m-toluidine (p-cresidine)</t>
  </si>
  <si>
    <t>204-419-1</t>
  </si>
  <si>
    <t>120-71-8</t>
  </si>
  <si>
    <t>4-Nonylphenol, branched and linear</t>
  </si>
  <si>
    <t>p-isononylphenol</t>
  </si>
  <si>
    <t>247-770-6</t>
  </si>
  <si>
    <t>26543-97-5</t>
  </si>
  <si>
    <t>Phenol, 4-nonyl-, branched</t>
  </si>
  <si>
    <t>284-325-5</t>
  </si>
  <si>
    <t>84852-15-3</t>
  </si>
  <si>
    <t>4-(1-ethyl-1-methylhexyl)phenol</t>
  </si>
  <si>
    <t>257-907-1</t>
  </si>
  <si>
    <t>52427-13-1</t>
  </si>
  <si>
    <t>p-(1,1-dimethylheptyl)phenol</t>
  </si>
  <si>
    <t>250-339-5</t>
  </si>
  <si>
    <t>30784-30-6</t>
  </si>
  <si>
    <t>p-nonylphenol</t>
  </si>
  <si>
    <t>203-199-4</t>
  </si>
  <si>
    <t>104-40-5</t>
  </si>
  <si>
    <t>4-(1-Ethyl-1,3-dimethylpentyl)phenol</t>
  </si>
  <si>
    <t>186825-36-5</t>
  </si>
  <si>
    <t>4-(1-Ethyl-1,4-dimethylpentyl)phenol</t>
  </si>
  <si>
    <t>142731-63-3</t>
  </si>
  <si>
    <t>p-(1-methyloctyl)phenol</t>
  </si>
  <si>
    <t>241-427-4</t>
  </si>
  <si>
    <t>17404-66-9</t>
  </si>
  <si>
    <t>4-(3-ethylheptan-2-yl)phenol</t>
  </si>
  <si>
    <t>186825-39-8</t>
  </si>
  <si>
    <t>Phenol, nonyl-, branched</t>
  </si>
  <si>
    <t>291-844-0</t>
  </si>
  <si>
    <t>90481-04-2</t>
  </si>
  <si>
    <t>Nonylphenol</t>
  </si>
  <si>
    <t>246-672-0</t>
  </si>
  <si>
    <t>25154-52-3</t>
  </si>
  <si>
    <t>4-(1,1,5-Trimethylhexyl)phenol</t>
  </si>
  <si>
    <t>521947-27-3</t>
  </si>
  <si>
    <t>Isononylphenol</t>
  </si>
  <si>
    <t>234-284-4</t>
  </si>
  <si>
    <t>11066-49-2</t>
  </si>
  <si>
    <t>4-methyl-m-phenylenediamine (toluene-2,4-diamine)</t>
  </si>
  <si>
    <t>202-453-1</t>
  </si>
  <si>
    <t>95-80-7</t>
  </si>
  <si>
    <t>4-aminoazobenzene</t>
  </si>
  <si>
    <t>200-453-6</t>
  </si>
  <si>
    <t>60-09-3</t>
  </si>
  <si>
    <t>4-(1,1,3,3-tetramethylbutyl)phenol, ethoxylated</t>
  </si>
  <si>
    <t>2-[2-[4-(1,1,3,3-tetramethylbutyl)phenoxy]ethoxy]ethanol</t>
  </si>
  <si>
    <t>2315-61-9</t>
  </si>
  <si>
    <t>2-[4-(1,1,3,3-tetramethylbutyl)phenoxy]ethanol</t>
  </si>
  <si>
    <t>2315-67-5</t>
  </si>
  <si>
    <t>20-[4-(1,1,3,3-tetramethylbutyl)phenoxy]-3,6,9,12,15,18-hexaoxaicosan-1-ol</t>
  </si>
  <si>
    <t>219-682-8</t>
  </si>
  <si>
    <t>2497-59-8</t>
  </si>
  <si>
    <t>Polyethylene glycol p-(1,1,3,3-tetramethylbutyl)phenyl ether</t>
  </si>
  <si>
    <t>9002-93-1</t>
  </si>
  <si>
    <t>Poly(oxy-1,2-ethanediyl), α-[(1,1,3,3-tetramethylbutyl)phenyl]-ω-hydroxy-</t>
  </si>
  <si>
    <t>9036-19-5</t>
  </si>
  <si>
    <t>4,4'-oxydianiline and its salts</t>
  </si>
  <si>
    <t>4,4'-oxydianiline</t>
  </si>
  <si>
    <t>202-977-0</t>
  </si>
  <si>
    <t>101-80-4</t>
  </si>
  <si>
    <t>4,4'-methylenedi-o-toluidine</t>
  </si>
  <si>
    <t>212-658-8</t>
  </si>
  <si>
    <t>838-88-0</t>
  </si>
  <si>
    <t>3-ethyl-2-methyl-2-(3-methylbutyl)-1,3-oxazolidine</t>
  </si>
  <si>
    <t>421-150-7</t>
  </si>
  <si>
    <t>143860-04-2</t>
  </si>
  <si>
    <t>1-bromopropane (n-propyl bromide)</t>
  </si>
  <si>
    <t>203-445-0</t>
  </si>
  <si>
    <t>106-94-5</t>
  </si>
  <si>
    <t>1,2-diethoxyethane</t>
  </si>
  <si>
    <t>211-076-1</t>
  </si>
  <si>
    <t>629-14-1</t>
  </si>
  <si>
    <t>1,2-Benzenedicarboxylic acid, dipentyl ester, branched and linear</t>
  </si>
  <si>
    <t>284-032-2</t>
  </si>
  <si>
    <t>84777-06-0</t>
  </si>
  <si>
    <t>α,α-Bis[4-(dimethylamino)phenyl]-4 (phenylamino)naphthalene-1-methanol (C.I. Solvent Blue 4)</t>
  </si>
  <si>
    <t>229-851-8</t>
  </si>
  <si>
    <t>6786-83-0</t>
  </si>
  <si>
    <t>18-Jun-2012</t>
  </si>
  <si>
    <t>N,N,N',N'-tetramethyl-4,4'-methylenedianiline (Michler’s base)</t>
  </si>
  <si>
    <t>202-959-2</t>
  </si>
  <si>
    <t>101-61-1</t>
  </si>
  <si>
    <t>Lead(II) bis(methanesulfonate)</t>
  </si>
  <si>
    <t>401-750-5</t>
  </si>
  <si>
    <t>17570-76-2</t>
  </si>
  <si>
    <t>Formamide</t>
  </si>
  <si>
    <t>200-842-0</t>
  </si>
  <si>
    <t>75-12-7</t>
  </si>
  <si>
    <t>Diboron trioxide</t>
  </si>
  <si>
    <t>215-125-8</t>
  </si>
  <si>
    <t>1303-86-2</t>
  </si>
  <si>
    <t>[4-[[4-anilino-1-naphthyl][4-(dimethylamino)phenyl]methylene]cyclohexa-2,5-dien-1-ylidene] dimethylammonium chloride (C.I. Basic Blue 26)</t>
  </si>
  <si>
    <t>219-943-6</t>
  </si>
  <si>
    <t>2580-56-5</t>
  </si>
  <si>
    <t>[4-[4,4'-bis(dimethylamino) benzhydrylidene]cyclohexa-2,5-dien-1-ylidene]dimethylammonium chloride (C.I. Basic Violet 3)</t>
  </si>
  <si>
    <t>208-953-6</t>
  </si>
  <si>
    <t>548-62-9</t>
  </si>
  <si>
    <t>4,4'-bis(dimethylamino)benzophenone (Michler’s ketone)</t>
  </si>
  <si>
    <t>202-027-5</t>
  </si>
  <si>
    <t>90-94-8</t>
  </si>
  <si>
    <t>4,4'-bis(dimethylamino)-4''-(methylamino)trityl alcohol</t>
  </si>
  <si>
    <t>209-218-2</t>
  </si>
  <si>
    <t>561-41-1</t>
  </si>
  <si>
    <t>1,3,5-tris[(2S and 2R)-2,3-epoxypropyl]-1,3,5-triazine-2,4,6-(1H,3H,5H)-trione (β-TGIC)</t>
  </si>
  <si>
    <t>423-400-0</t>
  </si>
  <si>
    <t>59653-74-6</t>
  </si>
  <si>
    <t>1,3,5-Tris(oxiran-2-ylmethyl)-1,3,5-triazinane-2,4,6-trione (TGIC)</t>
  </si>
  <si>
    <t>219-514-3</t>
  </si>
  <si>
    <t>2451-62-9</t>
  </si>
  <si>
    <t>1,2-bis(2-methoxyethoxy)ethane (TEGDME; triglyme)</t>
  </si>
  <si>
    <t>203-977-3</t>
  </si>
  <si>
    <t>112-49-2</t>
  </si>
  <si>
    <t>1, 2-dimethoxyethane; ethylene glycol dimethyl ether (EGDME)</t>
  </si>
  <si>
    <t>203-794-9</t>
  </si>
  <si>
    <t>110-71-4</t>
  </si>
  <si>
    <t>Zirconia Aluminosilicate Refractory Ceramic Fibres</t>
  </si>
  <si>
    <t>19-Dec-2011</t>
  </si>
  <si>
    <t>Refractories, fibers, aluminosilicate</t>
  </si>
  <si>
    <t>142844-00-6</t>
  </si>
  <si>
    <t>Trilead diarsenate</t>
  </si>
  <si>
    <t>222-979-5</t>
  </si>
  <si>
    <t>3687-31-8</t>
  </si>
  <si>
    <t>Potassium hydroxyoctaoxodizincatedichromate</t>
  </si>
  <si>
    <t>234-329-8</t>
  </si>
  <si>
    <t>11103-86-9</t>
  </si>
  <si>
    <t>Phenolphthalein</t>
  </si>
  <si>
    <t>201-004-7</t>
  </si>
  <si>
    <t>77-09-8</t>
  </si>
  <si>
    <t>Pentazinc chromate octahydroxide</t>
  </si>
  <si>
    <t>256-418-0</t>
  </si>
  <si>
    <t>49663-84-5</t>
  </si>
  <si>
    <t>N,N-dimethylacetamide</t>
  </si>
  <si>
    <t>204-826-4</t>
  </si>
  <si>
    <t>127-19-5</t>
  </si>
  <si>
    <t>Lead styphnate</t>
  </si>
  <si>
    <t>239-290-0</t>
  </si>
  <si>
    <t>15245-44-0</t>
  </si>
  <si>
    <t>Lead dipicrate</t>
  </si>
  <si>
    <t>229-335-2</t>
  </si>
  <si>
    <t>6477-64-1</t>
  </si>
  <si>
    <t>Lead diazide, Lead azide</t>
  </si>
  <si>
    <t>236-542-1</t>
  </si>
  <si>
    <t>13424-46-9</t>
  </si>
  <si>
    <t>Formaldehyde, oligomeric reaction products with aniline</t>
  </si>
  <si>
    <t>500-036-1</t>
  </si>
  <si>
    <t>25214-70-4</t>
  </si>
  <si>
    <t>Dichromium tris(chromate)</t>
  </si>
  <si>
    <t>246-356-2</t>
  </si>
  <si>
    <t>24613-89-6</t>
  </si>
  <si>
    <t>Calcium arsenate</t>
  </si>
  <si>
    <t>231-904-5</t>
  </si>
  <si>
    <t>7778-44-1</t>
  </si>
  <si>
    <t>Bis(2-methoxyethyl) phthalate</t>
  </si>
  <si>
    <t>204-212-6</t>
  </si>
  <si>
    <t>117-82-8</t>
  </si>
  <si>
    <t>Bis(2-methoxyethyl) ether</t>
  </si>
  <si>
    <t>203-924-4</t>
  </si>
  <si>
    <t>111-96-6</t>
  </si>
  <si>
    <t>Arsenic acid</t>
  </si>
  <si>
    <t>231-901-9</t>
  </si>
  <si>
    <t>7778-39-4</t>
  </si>
  <si>
    <t>Aluminosilicate Refractory Ceramic Fibres</t>
  </si>
  <si>
    <t>4-(1,1,3,3-tetramethylbutyl)phenol</t>
  </si>
  <si>
    <t>205-426-2</t>
  </si>
  <si>
    <t>140-66-9</t>
  </si>
  <si>
    <t>2-Methoxyaniline, o-Anisidine</t>
  </si>
  <si>
    <t>201-963-1</t>
  </si>
  <si>
    <t>90-04-0</t>
  </si>
  <si>
    <t>2,2'-dichloro-4,4'-methylenedianiline</t>
  </si>
  <si>
    <t>202-918-9</t>
  </si>
  <si>
    <t>101-14-4</t>
  </si>
  <si>
    <t>1,2-dichloroethane</t>
  </si>
  <si>
    <t>203-458-1</t>
  </si>
  <si>
    <t>107-06-2</t>
  </si>
  <si>
    <t>Strontium chromate</t>
  </si>
  <si>
    <t>232-142-6</t>
  </si>
  <si>
    <t>7789-06-2</t>
  </si>
  <si>
    <t>20-Jun-2011</t>
  </si>
  <si>
    <t>Hydrazine</t>
  </si>
  <si>
    <t>206-114-9</t>
  </si>
  <si>
    <t>302-01-2, 7803-57-8</t>
  </si>
  <si>
    <t>2-ethoxyethyl acetate</t>
  </si>
  <si>
    <t>203-839-2</t>
  </si>
  <si>
    <t>111-15-9</t>
  </si>
  <si>
    <t>1-Methyl-2-pyrrolidone (NMP)</t>
  </si>
  <si>
    <t>212-828-1</t>
  </si>
  <si>
    <t>872-50-4</t>
  </si>
  <si>
    <t>1,2-Benzenedicarboxylic acid, di-C7-11-branched and linear alkyl esters</t>
  </si>
  <si>
    <t>271-084-6</t>
  </si>
  <si>
    <t>68515-42-4</t>
  </si>
  <si>
    <t>1,2-Benzenedicarboxylic acid, di-C6-8-branched alkyl esters, C7-rich</t>
  </si>
  <si>
    <t>276-158-1</t>
  </si>
  <si>
    <t>71888-89-6</t>
  </si>
  <si>
    <t>1,2,3-trichloropropane</t>
  </si>
  <si>
    <t>202-486-1</t>
  </si>
  <si>
    <t>96-18-4</t>
  </si>
  <si>
    <t>Cobalt(II) sulphate</t>
  </si>
  <si>
    <t>233-334-2</t>
  </si>
  <si>
    <t>10124-43-3</t>
  </si>
  <si>
    <t>15-Dec-2010</t>
  </si>
  <si>
    <t>Cobalt(II) dinitrate</t>
  </si>
  <si>
    <t>233-402-1</t>
  </si>
  <si>
    <t>10141-05-6</t>
  </si>
  <si>
    <t>Cobalt(II) diacetate</t>
  </si>
  <si>
    <t>200-755-8</t>
  </si>
  <si>
    <t>71-48-7</t>
  </si>
  <si>
    <t>Cobalt(II) carbonate</t>
  </si>
  <si>
    <t>208-169-4</t>
  </si>
  <si>
    <t>513-79-1</t>
  </si>
  <si>
    <t>Chromium trioxide</t>
  </si>
  <si>
    <t>215-607-8</t>
  </si>
  <si>
    <t>1333-82-0</t>
  </si>
  <si>
    <t>Acids generated from chromium trioxide and their oligomers</t>
  </si>
  <si>
    <t>Chromic acid</t>
  </si>
  <si>
    <t>231-801-5</t>
  </si>
  <si>
    <t>7738-94-5</t>
  </si>
  <si>
    <t>Dichromic acid</t>
  </si>
  <si>
    <t>236-881-5</t>
  </si>
  <si>
    <t>13530-68-2</t>
  </si>
  <si>
    <t>Oligomers of chromic acid and dichromic acid</t>
  </si>
  <si>
    <t>2-methoxyethanol</t>
  </si>
  <si>
    <t>203-713-7</t>
  </si>
  <si>
    <t>109-86-4</t>
  </si>
  <si>
    <t>2-ethoxyethanol</t>
  </si>
  <si>
    <t>203-804-1</t>
  </si>
  <si>
    <t>110-80-5</t>
  </si>
  <si>
    <t>Trichloroethylene</t>
  </si>
  <si>
    <t>201-167-4</t>
  </si>
  <si>
    <t>79-01-6</t>
  </si>
  <si>
    <t>18-Jun-2010</t>
  </si>
  <si>
    <t>Tetraboron disodium heptaoxide, hydrate</t>
  </si>
  <si>
    <t>235-541-3</t>
  </si>
  <si>
    <t>12267-73-1</t>
  </si>
  <si>
    <t>Sodium chromate</t>
  </si>
  <si>
    <t>231-889-5</t>
  </si>
  <si>
    <t>7775-11-3</t>
  </si>
  <si>
    <t>Potassium dichromate</t>
  </si>
  <si>
    <t>231-906-6</t>
  </si>
  <si>
    <t>7778-50-9</t>
  </si>
  <si>
    <t>Potassium chromate</t>
  </si>
  <si>
    <t>232-140-5</t>
  </si>
  <si>
    <t>7789-00-6</t>
  </si>
  <si>
    <t>Disodium tetraborate, anhydrous</t>
  </si>
  <si>
    <t>215-540-4</t>
  </si>
  <si>
    <t>12179-04-3, 1303-96-4, 1330-43-4</t>
  </si>
  <si>
    <t>Boric acid</t>
  </si>
  <si>
    <t>Boric acid, crude natural</t>
  </si>
  <si>
    <t>234-343-4</t>
  </si>
  <si>
    <t>11113-50-1</t>
  </si>
  <si>
    <t>233-139-2</t>
  </si>
  <si>
    <t>10043-35-3</t>
  </si>
  <si>
    <t>Ammonium dichromate</t>
  </si>
  <si>
    <t>232-143-1</t>
  </si>
  <si>
    <t>7789-09-5</t>
  </si>
  <si>
    <t>Acrylamide</t>
  </si>
  <si>
    <t>201-173-7</t>
  </si>
  <si>
    <t>79-06-1</t>
  </si>
  <si>
    <t>30-Mar-2010</t>
  </si>
  <si>
    <t>Tris(2-chloroethyl) phosphate</t>
  </si>
  <si>
    <t>204-118-5</t>
  </si>
  <si>
    <t>115-96-8</t>
  </si>
  <si>
    <t>13-Jan-2010</t>
  </si>
  <si>
    <t>Pitch, coal tar, high-temp.</t>
  </si>
  <si>
    <t>266-028-2</t>
  </si>
  <si>
    <t>65996-93-2</t>
  </si>
  <si>
    <t>Lead sulfochromate yellow (C.I. Pigment Yellow 34)</t>
  </si>
  <si>
    <t>215-693-7</t>
  </si>
  <si>
    <t>1344-37-2</t>
  </si>
  <si>
    <t>Lead chromate molybdate sulphate red (C.I. Pigment Red 104)</t>
  </si>
  <si>
    <t>235-759-9</t>
  </si>
  <si>
    <t>12656-85-8</t>
  </si>
  <si>
    <t>Lead chromate</t>
  </si>
  <si>
    <t>231-846-0</t>
  </si>
  <si>
    <t>7758-97-6</t>
  </si>
  <si>
    <t>Diisobutyl phthalate</t>
  </si>
  <si>
    <t>201-553-2</t>
  </si>
  <si>
    <t>84-69-5</t>
  </si>
  <si>
    <t>Anthracene oil, anthracene-low</t>
  </si>
  <si>
    <t>292-604-8</t>
  </si>
  <si>
    <t>90640-82-7</t>
  </si>
  <si>
    <t>Anthracene oil, anthracene paste, distn. lights</t>
  </si>
  <si>
    <t>295-278-5</t>
  </si>
  <si>
    <t>91995-17-4</t>
  </si>
  <si>
    <t>Anthracene oil, anthracene paste, anthracene fraction</t>
  </si>
  <si>
    <t>295-275-9</t>
  </si>
  <si>
    <t>91995-15-2</t>
  </si>
  <si>
    <t>Anthracene oil, anthracene paste</t>
  </si>
  <si>
    <t>292-603-2</t>
  </si>
  <si>
    <t>90640-81-6</t>
  </si>
  <si>
    <t>Anthracene oil</t>
  </si>
  <si>
    <t>292-602-7</t>
  </si>
  <si>
    <t>90640-80-5</t>
  </si>
  <si>
    <t>2,4-dinitrotoluene</t>
  </si>
  <si>
    <t>204-450-0</t>
  </si>
  <si>
    <t>121-14-2</t>
  </si>
  <si>
    <t>Triethyl arsenate</t>
  </si>
  <si>
    <t>427-700-2</t>
  </si>
  <si>
    <t>15606-95-8</t>
  </si>
  <si>
    <t>28-Oct-2008</t>
  </si>
  <si>
    <t>Sodium dichromate</t>
  </si>
  <si>
    <t>234-190-3</t>
  </si>
  <si>
    <t>10588-01-9, 7789-12-0</t>
  </si>
  <si>
    <t>Lead hydrogen arsenate</t>
  </si>
  <si>
    <t>232-064-2</t>
  </si>
  <si>
    <t>7784-40-9</t>
  </si>
  <si>
    <t>Hexabromocyclododecane (HBCDD)</t>
  </si>
  <si>
    <t>1,2,5,6,9,10-hexabromocyclododecane</t>
  </si>
  <si>
    <t>221-695-9</t>
  </si>
  <si>
    <t>3194-55-6</t>
  </si>
  <si>
    <t>Hexabromocyclododecane</t>
  </si>
  <si>
    <t>247-148-4</t>
  </si>
  <si>
    <t>25637-99-4</t>
  </si>
  <si>
    <t>alpha-hexabromocyclododecane</t>
  </si>
  <si>
    <t>134237-50-6</t>
  </si>
  <si>
    <t>beta-hexabromocyclododecane</t>
  </si>
  <si>
    <t>134237-51-7</t>
  </si>
  <si>
    <t>gamma-hexabromocyclododecane</t>
  </si>
  <si>
    <t>134237-52-8</t>
  </si>
  <si>
    <t>Dibutyl phthalate (DBP)</t>
  </si>
  <si>
    <t>201-557-4</t>
  </si>
  <si>
    <t>84-74-2</t>
  </si>
  <si>
    <t>Diarsenic trioxide</t>
  </si>
  <si>
    <t>215-481-4</t>
  </si>
  <si>
    <t>1327-53-3</t>
  </si>
  <si>
    <t>Diarsenic pentaoxide</t>
  </si>
  <si>
    <t>215-116-9</t>
  </si>
  <si>
    <t>1303-28-2</t>
  </si>
  <si>
    <t>Cobalt dichloride</t>
  </si>
  <si>
    <t>231-589-4</t>
  </si>
  <si>
    <t>7646-79-9</t>
  </si>
  <si>
    <t>Bis(tributyltin) oxide (TBTO)</t>
  </si>
  <si>
    <t>200-268-0</t>
  </si>
  <si>
    <t>56-35-9</t>
  </si>
  <si>
    <t>Bis (2-ethylhexyl)phthalate (DEHP)</t>
  </si>
  <si>
    <t>204-211-0</t>
  </si>
  <si>
    <t>117-81-7</t>
  </si>
  <si>
    <t>Benzyl butyl phthalate (BBP)</t>
  </si>
  <si>
    <t>201-622-7</t>
  </si>
  <si>
    <t>85-68-7</t>
  </si>
  <si>
    <t>Anthracene</t>
  </si>
  <si>
    <t>204-371-1</t>
  </si>
  <si>
    <t>120-12-7</t>
  </si>
  <si>
    <t>Alkanes, C10-13, chloro (Short Chain Chlorinated Paraffins)</t>
  </si>
  <si>
    <t>287-476-5</t>
  </si>
  <si>
    <t>85535-84-8</t>
  </si>
  <si>
    <t>5-tert-butyl-2,4,6-trinitro-m-xylene (Musk xylene)</t>
  </si>
  <si>
    <t>201-329-4</t>
  </si>
  <si>
    <t>81-15-2</t>
  </si>
  <si>
    <t>4,4'- Diaminodiphenylmethane (MDA)</t>
  </si>
  <si>
    <t>202-974-4</t>
  </si>
  <si>
    <t>101-77-9</t>
  </si>
  <si>
    <t>Entry No.</t>
  </si>
  <si>
    <t>Sunset Date 
(Last day to use at CommScope plant) Inclusion</t>
  </si>
  <si>
    <r>
      <t xml:space="preserve">CommScope does not have authorizations for using chemical substances or mixtures that contain any of the chemicals listed in </t>
    </r>
    <r>
      <rPr>
        <b/>
        <sz val="12"/>
        <color theme="5"/>
        <rFont val="Calibri"/>
        <family val="2"/>
        <scheme val="minor"/>
      </rPr>
      <t>REACH Annex XIV</t>
    </r>
    <r>
      <rPr>
        <b/>
        <sz val="12"/>
        <color rgb="FFFFFF00"/>
        <rFont val="Calibri"/>
        <family val="2"/>
        <scheme val="minor"/>
      </rPr>
      <t xml:space="preserve"> of the </t>
    </r>
    <r>
      <rPr>
        <b/>
        <sz val="12"/>
        <color theme="5"/>
        <rFont val="Calibri"/>
        <family val="2"/>
        <scheme val="minor"/>
      </rPr>
      <t>Authorisation List</t>
    </r>
    <r>
      <rPr>
        <b/>
        <sz val="12"/>
        <color rgb="FFFFFF00"/>
        <rFont val="Calibri"/>
        <family val="2"/>
        <scheme val="minor"/>
      </rPr>
      <t>.</t>
    </r>
  </si>
  <si>
    <t>01</t>
  </si>
  <si>
    <t>17-Feb-2011</t>
  </si>
  <si>
    <t>21-Aug-2014</t>
  </si>
  <si>
    <t>Banned</t>
  </si>
  <si>
    <t xml:space="preserve">when exceeds 0.1% (1,000 ppm) by weight of </t>
  </si>
  <si>
    <t>a chemical substance or mixture or resin used at a CommScope plant</t>
  </si>
  <si>
    <t>02</t>
  </si>
  <si>
    <t>4,4’- Diaminodiphenylmethane (MDA)</t>
  </si>
  <si>
    <t>03</t>
  </si>
  <si>
    <t>21-Aug-2015</t>
  </si>
  <si>
    <t>04</t>
  </si>
  <si>
    <t>Bis(2-ethylhexyl) phthalate (DEHP)</t>
  </si>
  <si>
    <t>21-Feb-2015</t>
  </si>
  <si>
    <t>05</t>
  </si>
  <si>
    <t>06</t>
  </si>
  <si>
    <t>07</t>
  </si>
  <si>
    <t>Diisobutyl phthalate (DIBP)</t>
  </si>
  <si>
    <t>14-Feb-2012</t>
  </si>
  <si>
    <t>08</t>
  </si>
  <si>
    <t>21-May-2015</t>
  </si>
  <si>
    <t>09</t>
  </si>
  <si>
    <t>10</t>
  </si>
  <si>
    <t>11</t>
  </si>
  <si>
    <t>Lead sulfochromate yellow</t>
  </si>
  <si>
    <t>12</t>
  </si>
  <si>
    <t>Lead chromate molybdate sulfate red</t>
  </si>
  <si>
    <t>13</t>
  </si>
  <si>
    <t>14</t>
  </si>
  <si>
    <t>2,4-dinitrotoluene (2,4-DNT)</t>
  </si>
  <si>
    <t>15</t>
  </si>
  <si>
    <t>17-Apr-2013</t>
  </si>
  <si>
    <t>21-Apr-2016</t>
  </si>
  <si>
    <t>16</t>
  </si>
  <si>
    <t>21-Sep-2017</t>
  </si>
  <si>
    <t>17</t>
  </si>
  <si>
    <t>18</t>
  </si>
  <si>
    <t>19</t>
  </si>
  <si>
    <t>20</t>
  </si>
  <si>
    <t>21</t>
  </si>
  <si>
    <t>22</t>
  </si>
  <si>
    <t>23</t>
  </si>
  <si>
    <t>14-Aug-2014</t>
  </si>
  <si>
    <t>22-Aug-2017</t>
  </si>
  <si>
    <t>24</t>
  </si>
  <si>
    <t>25</t>
  </si>
  <si>
    <t>26</t>
  </si>
  <si>
    <t>1,2-dichloroethane (EDC)</t>
  </si>
  <si>
    <t>22-Nov-2017</t>
  </si>
  <si>
    <t>27</t>
  </si>
  <si>
    <t>2,2'-dichloro-4,4'-methylenedianiline (MOCA)</t>
  </si>
  <si>
    <t>28</t>
  </si>
  <si>
    <t>22-Jan-2019</t>
  </si>
  <si>
    <t>29</t>
  </si>
  <si>
    <t>30</t>
  </si>
  <si>
    <t>31</t>
  </si>
  <si>
    <t>32</t>
  </si>
  <si>
    <t>13-Jun-2017</t>
  </si>
  <si>
    <t>04-Jul-2020</t>
  </si>
  <si>
    <t>33</t>
  </si>
  <si>
    <t>34</t>
  </si>
  <si>
    <t>35</t>
  </si>
  <si>
    <t>36</t>
  </si>
  <si>
    <t>37</t>
  </si>
  <si>
    <t>38</t>
  </si>
  <si>
    <t>Dipentyl phthalate</t>
  </si>
  <si>
    <t>39</t>
  </si>
  <si>
    <t>933-378-9</t>
  </si>
  <si>
    <t>40</t>
  </si>
  <si>
    <t>04-Oct-2020</t>
  </si>
  <si>
    <t>41</t>
  </si>
  <si>
    <t>42</t>
  </si>
  <si>
    <t>04-Jan-2021</t>
  </si>
  <si>
    <t>618-541-1</t>
  </si>
  <si>
    <t>618-344-0</t>
  </si>
  <si>
    <t>621-345-9</t>
  </si>
  <si>
    <t>2-{2-[4-(2,4,4-trimethylpentan-2-yl)phenoxy]ethoxy}ethanol</t>
  </si>
  <si>
    <t>621-341-7</t>
  </si>
  <si>
    <t>43</t>
  </si>
  <si>
    <t>932-337-2</t>
  </si>
  <si>
    <t>932-688-1</t>
  </si>
  <si>
    <t>604-395-6</t>
  </si>
  <si>
    <t>931-756-8</t>
  </si>
  <si>
    <t>931-755-2</t>
  </si>
  <si>
    <t>931-754-7</t>
  </si>
  <si>
    <t>931-753-1</t>
  </si>
  <si>
    <t>687-833-9</t>
  </si>
  <si>
    <t>609-346-2</t>
  </si>
  <si>
    <t>Poly(oxy-1,2-ethanediyl), a-(nonylphenyl)-w-hydroxy- (CAS 9016-45-9)</t>
  </si>
  <si>
    <t>931-562-3</t>
  </si>
  <si>
    <t>Nonylphenol, ethoxylated (10-EO) (9016-45-9)</t>
  </si>
  <si>
    <t>939-993-9</t>
  </si>
  <si>
    <t>938-618-6</t>
  </si>
  <si>
    <t>687-832-3</t>
  </si>
  <si>
    <t>932-998-7</t>
  </si>
  <si>
    <t>4-Nonylphenol, branched, ethoxylated (CAS: 127087-87-0)</t>
  </si>
  <si>
    <t>932-098-4</t>
  </si>
  <si>
    <t>44</t>
  </si>
  <si>
    <t>06-Feb-2020</t>
  </si>
  <si>
    <t>27-Feb-2023</t>
  </si>
  <si>
    <t>45</t>
  </si>
  <si>
    <t>46</t>
  </si>
  <si>
    <t>47</t>
  </si>
  <si>
    <t>27-May-2023</t>
  </si>
  <si>
    <t>48</t>
  </si>
  <si>
    <t>600-419-4</t>
  </si>
  <si>
    <t>600-611-8</t>
  </si>
  <si>
    <t>603-902-8</t>
  </si>
  <si>
    <t>49</t>
  </si>
  <si>
    <t>50</t>
  </si>
  <si>
    <t>27-Aug-2023</t>
  </si>
  <si>
    <t>700-927-7</t>
  </si>
  <si>
    <t>601-499-3</t>
  </si>
  <si>
    <t>51</t>
  </si>
  <si>
    <t>27-Nov-2023</t>
  </si>
  <si>
    <t>52</t>
  </si>
  <si>
    <t>53</t>
  </si>
  <si>
    <t>54</t>
  </si>
  <si>
    <t>55</t>
  </si>
  <si>
    <t>08-Apr-2022</t>
  </si>
  <si>
    <t>01-May-2025</t>
  </si>
  <si>
    <t>56</t>
  </si>
  <si>
    <t>57</t>
  </si>
  <si>
    <t>939-460-0</t>
  </si>
  <si>
    <t>58</t>
  </si>
  <si>
    <t>2-ethylhexyl 10-ethyl-4,4-dioctyl-7-oxo-8-oxa-3,5-dithia-4-stannatetradecanoate</t>
  </si>
  <si>
    <t>59</t>
  </si>
  <si>
    <t>915-270-3</t>
  </si>
  <si>
    <r>
      <rPr>
        <b/>
        <sz val="12"/>
        <color theme="5"/>
        <rFont val="Calibri"/>
        <family val="2"/>
        <scheme val="minor"/>
      </rPr>
      <t>Chemical Substances Restricted under REACH Annex XVII</t>
    </r>
    <r>
      <rPr>
        <b/>
        <sz val="12"/>
        <color theme="0"/>
        <rFont val="Calibri"/>
        <family val="2"/>
        <scheme val="minor"/>
      </rPr>
      <t xml:space="preserve"> Entry Number</t>
    </r>
  </si>
  <si>
    <t>Entry - Substance Category</t>
  </si>
  <si>
    <t>https://echa.europa.eu/substances-restricted-under-reach</t>
  </si>
  <si>
    <t>Polychlorinated Terphenyls (PCTs)</t>
  </si>
  <si>
    <t>Banned</t>
    <phoneticPr fontId="0" type="noConversion"/>
  </si>
  <si>
    <t>Intentionally Added</t>
    <phoneticPr fontId="0" type="noConversion"/>
  </si>
  <si>
    <t>All</t>
    <phoneticPr fontId="0" type="noConversion"/>
  </si>
  <si>
    <t>Asbestos fibers</t>
  </si>
  <si>
    <t>Tri-substituted organostannic compounds, such as tributyltin (TBT) compounds and triphenyltin (TPT)</t>
  </si>
  <si>
    <t>0.1 % by weight of tin</t>
    <phoneticPr fontId="0" type="noConversion"/>
  </si>
  <si>
    <t>Dibutyltin (DBT) compounds</t>
  </si>
  <si>
    <t>Dioctyltin (DOT) compounds</t>
  </si>
  <si>
    <t>Nonylphenol C6H4(OH)C9H19 and Nonylphenol ethoxylates</t>
  </si>
  <si>
    <t>Restricted</t>
  </si>
  <si>
    <t>1,000ppm by weight of article</t>
  </si>
  <si>
    <r>
      <t>Cleaning products, metal working, manufacturing of pulp and paper.</t>
    </r>
    <r>
      <rPr>
        <sz val="11"/>
        <color rgb="FFFF0000"/>
        <rFont val="Calibri"/>
        <family val="2"/>
      </rPr>
      <t>*</t>
    </r>
  </si>
  <si>
    <r>
      <t xml:space="preserve">Polycyclic Aromatic Hydrocarbons (PAH):
Benzo[a]pyrene (BaP) </t>
    </r>
    <r>
      <rPr>
        <b/>
        <sz val="11"/>
        <rFont val="Calibri"/>
        <family val="2"/>
      </rPr>
      <t>(CAS No 50-32-8)</t>
    </r>
    <r>
      <rPr>
        <sz val="11"/>
        <rFont val="Calibri"/>
        <family val="2"/>
      </rPr>
      <t xml:space="preserve">
Benzo[e]pyrene (BeP) </t>
    </r>
    <r>
      <rPr>
        <b/>
        <sz val="11"/>
        <rFont val="Calibri"/>
        <family val="2"/>
      </rPr>
      <t>(CAS No 192-97-2)</t>
    </r>
    <r>
      <rPr>
        <sz val="11"/>
        <rFont val="Calibri"/>
        <family val="2"/>
      </rPr>
      <t xml:space="preserve">
Benzo[a]anthracene (BaA) </t>
    </r>
    <r>
      <rPr>
        <b/>
        <sz val="11"/>
        <rFont val="Calibri"/>
        <family val="2"/>
      </rPr>
      <t>(CAS No 56-55-3)</t>
    </r>
    <r>
      <rPr>
        <sz val="11"/>
        <rFont val="Calibri"/>
        <family val="2"/>
      </rPr>
      <t xml:space="preserve">
Chrysen (CHR) </t>
    </r>
    <r>
      <rPr>
        <b/>
        <sz val="11"/>
        <rFont val="Calibri"/>
        <family val="2"/>
      </rPr>
      <t>(CAS No 218-01-9)</t>
    </r>
    <r>
      <rPr>
        <sz val="11"/>
        <rFont val="Calibri"/>
        <family val="2"/>
      </rPr>
      <t xml:space="preserve">
Benzo[b]fluoranthene (BbFA)</t>
    </r>
    <r>
      <rPr>
        <b/>
        <sz val="11"/>
        <rFont val="Calibri"/>
        <family val="2"/>
      </rPr>
      <t xml:space="preserve"> (CAS No 205-99-2)</t>
    </r>
    <r>
      <rPr>
        <sz val="11"/>
        <rFont val="Calibri"/>
        <family val="2"/>
      </rPr>
      <t xml:space="preserve">
Benzo[j]fluoranthene (BjFA)</t>
    </r>
    <r>
      <rPr>
        <b/>
        <sz val="11"/>
        <rFont val="Calibri"/>
        <family val="2"/>
      </rPr>
      <t xml:space="preserve"> (CAS No 205-82-3)</t>
    </r>
    <r>
      <rPr>
        <sz val="11"/>
        <rFont val="Calibri"/>
        <family val="2"/>
      </rPr>
      <t xml:space="preserve">
Benzo[k]fluoranthene (BkFA) </t>
    </r>
    <r>
      <rPr>
        <b/>
        <sz val="11"/>
        <rFont val="Calibri"/>
        <family val="2"/>
      </rPr>
      <t>(CAS No 207-08-9)</t>
    </r>
    <r>
      <rPr>
        <sz val="11"/>
        <rFont val="Calibri"/>
        <family val="2"/>
      </rPr>
      <t xml:space="preserve">
Dibenzo[a,h]anthracene (DBAhA) </t>
    </r>
    <r>
      <rPr>
        <b/>
        <sz val="11"/>
        <rFont val="Calibri"/>
        <family val="2"/>
      </rPr>
      <t>(CAS No 53-70-3)</t>
    </r>
  </si>
  <si>
    <r>
      <t xml:space="preserve">Dimethyl Fumarate (DMF) </t>
    </r>
    <r>
      <rPr>
        <b/>
        <sz val="11"/>
        <rFont val="Calibri"/>
        <family val="2"/>
      </rPr>
      <t>(CAS No 624-49-7)</t>
    </r>
  </si>
  <si>
    <t>0.1ppm by weight of article</t>
    <phoneticPr fontId="0" type="noConversion"/>
  </si>
  <si>
    <t>Lead and its compounds in polymers of vinyl chloride (PVC)</t>
  </si>
  <si>
    <t>if concentration of lead is equal to or exceeds 0.1 %  by weight of</t>
  </si>
  <si>
    <t>PVC Material</t>
  </si>
  <si>
    <t>NOTE: The above table lists only the restrictions that are relevant to CommScope products.</t>
  </si>
  <si>
    <r>
      <rPr>
        <b/>
        <sz val="11"/>
        <color rgb="FFFF0000"/>
        <rFont val="Calibri"/>
        <family val="2"/>
        <scheme val="minor"/>
      </rPr>
      <t>*</t>
    </r>
    <r>
      <rPr>
        <sz val="11"/>
        <color theme="1"/>
        <rFont val="Calibri"/>
        <family val="2"/>
        <scheme val="minor"/>
      </rPr>
      <t xml:space="preserve">The use Igepal CA that contains 10% nonylphenol ethoxylate is permitted for crack testing in a laboratory as part of scientific reseach and development activities.  However, </t>
    </r>
    <r>
      <rPr>
        <b/>
        <u/>
        <sz val="11"/>
        <color theme="1"/>
        <rFont val="Calibri"/>
        <family val="2"/>
        <scheme val="minor"/>
      </rPr>
      <t>DO NOT</t>
    </r>
    <r>
      <rPr>
        <sz val="11"/>
        <color theme="1"/>
        <rFont val="Calibri"/>
        <family val="2"/>
        <scheme val="minor"/>
      </rPr>
      <t xml:space="preserve"> use or purchase 1,000 Kg or more of nonylphenol ethoxylate within a calendar year.</t>
    </r>
  </si>
  <si>
    <t>Substance Category</t>
  </si>
  <si>
    <t>https://environment.ec.europa.eu/topics/waste-and-recycling/rohs-directive/implementation-rohs-directive_en</t>
  </si>
  <si>
    <t>Cadmium/Cadmium Compounds</t>
    <phoneticPr fontId="0" type="noConversion"/>
  </si>
  <si>
    <t>0.01% per homogeneous materials</t>
  </si>
  <si>
    <t>in electrical and electronic equipment (EEE) including their components and parts</t>
  </si>
  <si>
    <t>Chromium VI Compounds</t>
    <phoneticPr fontId="0" type="noConversion"/>
  </si>
  <si>
    <t>0.1% per homogeneous materials</t>
  </si>
  <si>
    <t>Lead/Lead Compounds</t>
  </si>
  <si>
    <t>Mercury /Mercury Compounds</t>
  </si>
  <si>
    <t>Polybrominated Biphenyls (PBB)</t>
  </si>
  <si>
    <t>Polybrominated Diphenyl Ethers (PBDE)</t>
  </si>
  <si>
    <t>Bis-(2-ethylhexyl) phthalate (DEHP)</t>
  </si>
  <si>
    <t>Butyl benzyl phthalate (BBP)</t>
    <phoneticPr fontId="0" type="noConversion"/>
  </si>
  <si>
    <t>Diisobutyl phthalate (DIBP)</t>
    <phoneticPr fontId="0" type="noConversion"/>
  </si>
  <si>
    <r>
      <t xml:space="preserve">NOTE: </t>
    </r>
    <r>
      <rPr>
        <sz val="11"/>
        <rFont val="Calibri"/>
        <family val="2"/>
      </rPr>
      <t>The presence of the above chemical substances is only permitted above their thersholds in accordance with the RoSH exemptions below.</t>
    </r>
  </si>
  <si>
    <r>
      <t xml:space="preserve">NOTE: </t>
    </r>
    <r>
      <rPr>
        <sz val="11"/>
        <rFont val="Calibri"/>
        <family val="2"/>
      </rPr>
      <t>Suppliers should phase out the use of exemptions when it is technically and economically feasible, but no later than 12 months before the exemption expires.</t>
    </r>
  </si>
  <si>
    <r>
      <rPr>
        <b/>
        <sz val="12"/>
        <color indexed="8"/>
        <rFont val="等线"/>
        <family val="3"/>
        <charset val="134"/>
      </rPr>
      <t xml:space="preserve">RoHS Exemptions List accepted by Commscope </t>
    </r>
    <r>
      <rPr>
        <b/>
        <sz val="12"/>
        <color indexed="10"/>
        <rFont val="等线"/>
        <family val="3"/>
        <charset val="134"/>
      </rPr>
      <t>(Category 1-7 and 10)</t>
    </r>
    <r>
      <rPr>
        <b/>
        <sz val="12"/>
        <color indexed="8"/>
        <rFont val="等线"/>
        <family val="3"/>
        <charset val="134"/>
      </rPr>
      <t xml:space="preserve">: </t>
    </r>
    <r>
      <rPr>
        <sz val="12"/>
        <color indexed="8"/>
        <rFont val="等线"/>
        <family val="3"/>
        <charset val="134"/>
      </rPr>
      <t xml:space="preserve">   </t>
    </r>
    <r>
      <rPr>
        <u/>
        <sz val="12"/>
        <color indexed="30"/>
        <rFont val="等线"/>
        <family val="3"/>
        <charset val="134"/>
      </rPr>
      <t>Directive 2011/65/EU (RoHS2)</t>
    </r>
    <r>
      <rPr>
        <sz val="12"/>
        <color indexed="8"/>
        <rFont val="等线"/>
        <family val="3"/>
        <charset val="134"/>
      </rPr>
      <t xml:space="preserve">         </t>
    </r>
  </si>
  <si>
    <t>Controlled Substance Category</t>
  </si>
  <si>
    <t>Exemption Number</t>
  </si>
  <si>
    <t>Exemption Description</t>
  </si>
  <si>
    <t>Expiration Date</t>
  </si>
  <si>
    <t>MERCURY AND MERCURY COMPOUNDS</t>
  </si>
  <si>
    <t xml:space="preserve">1(f)-I </t>
    <phoneticPr fontId="2" type="noConversion"/>
  </si>
  <si>
    <t>Mercury in single capped (compact) fluorescent lamps not exceeding (per burner): For lamps designed to emit mainly light in the ultraviolet spectrum: 5 mg</t>
    <phoneticPr fontId="2" type="noConversion"/>
  </si>
  <si>
    <t xml:space="preserve">1(f)-II </t>
    <phoneticPr fontId="2" type="noConversion"/>
  </si>
  <si>
    <t>Mercury in single capped (compact) fluorescent lamps not exceeding (per burner): For special purposes: 5 mg</t>
    <phoneticPr fontId="2" type="noConversion"/>
  </si>
  <si>
    <t>LEAD AND LEAD COMPOUNDS</t>
  </si>
  <si>
    <t>13(a)</t>
  </si>
  <si>
    <t>Lead in white glasses used for optical applications</t>
    <phoneticPr fontId="2" type="noConversion"/>
  </si>
  <si>
    <t>vaild- requested for renewal</t>
  </si>
  <si>
    <t>13(b)-(I)</t>
  </si>
  <si>
    <t>Lead in ion coloured optical filter glass types</t>
    <phoneticPr fontId="2" type="noConversion"/>
  </si>
  <si>
    <t>CADMIUM AND CADMIUM COMPOUNDS</t>
  </si>
  <si>
    <t>13(b)-(II)</t>
    <phoneticPr fontId="2" type="noConversion"/>
  </si>
  <si>
    <t>Cadmium in striking optical filter glass types; excluding applications falling under point 39 of this Annex</t>
    <phoneticPr fontId="2" type="noConversion"/>
  </si>
  <si>
    <t>13(b)-(III)</t>
  </si>
  <si>
    <t>Cadmium and lead in glazes used for reflectance standards</t>
    <phoneticPr fontId="2" type="noConversion"/>
  </si>
  <si>
    <t>15(a)</t>
  </si>
  <si>
    <t>Lead in solders to complete a viable electrical connection between the semiconductor die and carrier within integrated circuit flip chip packages where at least one of the following criteria applies:a semiconductor technology node of 90 nm or larger; a single die of 300 mm2 or larger in any semiconductor technology node; stacked die packages with die of 300 mm2 or larger, or silicon interposers of 300 mm2 or larger.</t>
    <phoneticPr fontId="2" type="noConversion"/>
  </si>
  <si>
    <t>18(b)</t>
  </si>
  <si>
    <t>Lead as activator in the fluorescent powder (1% lead by weight or less) of discharge lamps when used as sun tanning lamps containing phosphors such as BSP (BaSi2O5:Pb)</t>
    <phoneticPr fontId="2" type="noConversion"/>
  </si>
  <si>
    <t xml:space="preserve">2(b)(3) </t>
    <phoneticPr fontId="2" type="noConversion"/>
  </si>
  <si>
    <t>Mercury in non-linear tri-band phosphor lamps with tube diameter greater than 17 mm (e.g. T9) (after 2011: not exceeding 15 mg per lamp)</t>
  </si>
  <si>
    <t xml:space="preserve">2(b)(4)-I </t>
    <phoneticPr fontId="2" type="noConversion"/>
  </si>
  <si>
    <t>Lamps for other general lighting and special purposes (e.g. induction lamps): 15 mg</t>
    <phoneticPr fontId="2" type="noConversion"/>
  </si>
  <si>
    <t xml:space="preserve">2(b)(4)-II </t>
    <phoneticPr fontId="2" type="noConversion"/>
  </si>
  <si>
    <t>Lamps emitting mainly light in the ultraviolet spectrum: 15 mg</t>
    <phoneticPr fontId="2" type="noConversion"/>
  </si>
  <si>
    <t xml:space="preserve">2(b)(4)-III </t>
    <phoneticPr fontId="2" type="noConversion"/>
  </si>
  <si>
    <t>Emergency lamps: 15 mg</t>
    <phoneticPr fontId="2" type="noConversion"/>
  </si>
  <si>
    <t>Lead in solders for the soldering to machined through hole discoidal and planar array ceramic multilayer capacitors</t>
    <phoneticPr fontId="2" type="noConversion"/>
  </si>
  <si>
    <t>Lead bound in crystal glass as defined in Annex I (Categories 1, 2, 3 and 4) of Council Directive 69/493/EEC (*)</t>
    <phoneticPr fontId="2" type="noConversion"/>
  </si>
  <si>
    <t xml:space="preserve">3(a) </t>
    <phoneticPr fontId="2" type="noConversion"/>
  </si>
  <si>
    <t>Mercury in cold cathode fluorescent lamps and external electrode fluorescent lamps (CCFL and EEFL) for special purposes used in EEE placed on the market before 24 February 2022 not exceeding (per lamp): Short length (≤ 500 mm): 3,5 mg</t>
    <phoneticPr fontId="2" type="noConversion"/>
  </si>
  <si>
    <t xml:space="preserve">3(b) </t>
    <phoneticPr fontId="2" type="noConversion"/>
  </si>
  <si>
    <t>Mercury in cold cathode fluorescent lamps and external electrode fluorescent lamps (CCFL and EEFL) for special purposes used in EEE placed on the market before 24 February 2022 not exceeding (per lamp):Medium length (&gt;500 mm and ≤ 1500 mm): 5 mg</t>
    <phoneticPr fontId="2" type="noConversion"/>
  </si>
  <si>
    <t xml:space="preserve">3(C) </t>
    <phoneticPr fontId="2" type="noConversion"/>
  </si>
  <si>
    <t>Mercury in cold cathode fluorescent lamps and external electrode fluorescent lamps (CCFL and EEFL) for special purposes used in EEE placed on the market before 24 February 2022 not exceeding (per lamp): Long length (&gt; 1500 mm): 13 mg</t>
    <phoneticPr fontId="2" type="noConversion"/>
  </si>
  <si>
    <t>Lead oxide in seal frit used for making window assemblies for Argon and Krypton laser tubes</t>
    <phoneticPr fontId="2" type="noConversion"/>
  </si>
  <si>
    <t>Lead in cermet based trimmer potentiometer elements</t>
    <phoneticPr fontId="2" type="noConversion"/>
  </si>
  <si>
    <t>39(a)</t>
  </si>
  <si>
    <t>Cadmium selenide in downshifting cadmium-based semiconductor nanocrystal quantum dots for use in display lighting applications (less than 0,2 ug Cd per mm2 of display screen area)</t>
    <phoneticPr fontId="2" type="noConversion"/>
  </si>
  <si>
    <t xml:space="preserve">4(a)-I </t>
    <phoneticPr fontId="2" type="noConversion"/>
  </si>
  <si>
    <t>Mercury in low pressure non-phosphor coated discharge lamps, where the application requires the main range of the lamp-spectral output to be in the ultraviolet spectrum: up to 15 mg mercury may be used per lamp</t>
    <phoneticPr fontId="2" type="noConversion"/>
  </si>
  <si>
    <t>4(b)</t>
    <phoneticPr fontId="2" type="noConversion"/>
  </si>
  <si>
    <t>Mercury in High Pressure Sodium (vapour) lamps for general lighting purposes not exceeding (per burner) in lamps with improved colour rendering index Ra &gt; 80: P ≤ 105 W: 16 mg may be used per burner</t>
    <phoneticPr fontId="2" type="noConversion"/>
  </si>
  <si>
    <t xml:space="preserve">4(c)-I </t>
    <phoneticPr fontId="2" type="noConversion"/>
  </si>
  <si>
    <t>Mercury in other High Pressure Sodium (vapour) lamps for general lighting purposes not exceeding (per burner):P ≤ 155 W: 20 mg</t>
    <phoneticPr fontId="2" type="noConversion"/>
  </si>
  <si>
    <t xml:space="preserve">4(c)-II </t>
    <phoneticPr fontId="2" type="noConversion"/>
  </si>
  <si>
    <t>Mercury in other High Pressure Sodium (vapour) lamps for general lighting purposes less than 155W (after 2011: not exceeding 30 mg per lamp)</t>
    <phoneticPr fontId="2" type="noConversion"/>
  </si>
  <si>
    <t xml:space="preserve">4(c)-III </t>
    <phoneticPr fontId="2" type="noConversion"/>
  </si>
  <si>
    <t>Mercury in other High Pressure Sodium (vapour) lamps for general lighting purposes less than 155W (after 2011: not exceeding 40 mg per lamp)</t>
    <phoneticPr fontId="2" type="noConversion"/>
  </si>
  <si>
    <t xml:space="preserve">4(e) </t>
    <phoneticPr fontId="2" type="noConversion"/>
  </si>
  <si>
    <t>Mercury in metal halide lamps (MH)</t>
    <phoneticPr fontId="2" type="noConversion"/>
  </si>
  <si>
    <t xml:space="preserve">4(f)-I </t>
    <phoneticPr fontId="2" type="noConversion"/>
  </si>
  <si>
    <t>Mercury in other discharge lamps for special purposes not specifically mentioned in this Annex</t>
    <phoneticPr fontId="2" type="noConversion"/>
  </si>
  <si>
    <t xml:space="preserve">4(f)-II </t>
    <phoneticPr fontId="2" type="noConversion"/>
  </si>
  <si>
    <t>Mercury in high pressure mercury vapour lamps used in projectors where an output ≥ 2000 lumen ANSI is required</t>
    <phoneticPr fontId="2" type="noConversion"/>
  </si>
  <si>
    <t xml:space="preserve">4(f)-III </t>
    <phoneticPr fontId="2" type="noConversion"/>
  </si>
  <si>
    <t>Mercury in high pressure sodium vapour lamps used for horticulture lighting</t>
  </si>
  <si>
    <t xml:space="preserve">4(f)-IV </t>
    <phoneticPr fontId="2" type="noConversion"/>
  </si>
  <si>
    <t>Mercury in lamps emitting light in the ultraviolet spectrum</t>
    <phoneticPr fontId="2" type="noConversion"/>
  </si>
  <si>
    <t>5(b)</t>
  </si>
  <si>
    <t>Lead in glass of fluorescent tubes not exceeding 0.2% by weight</t>
    <phoneticPr fontId="2" type="noConversion"/>
  </si>
  <si>
    <t>6(a)-I</t>
  </si>
  <si>
    <t>Lead as an alloying element in steel for machining purposes containing up to 0,35 % lead by weight and in batch hot dip galvanised steel components containing up to 0,2 % lead by weight</t>
    <phoneticPr fontId="2" type="noConversion"/>
  </si>
  <si>
    <t>6(b)-I</t>
  </si>
  <si>
    <t>Lead is an alloying element in aluminum containing up to 0,4 % lead by weight, provided it stems from lead-bearing aluminium scrap recycling</t>
    <phoneticPr fontId="2" type="noConversion"/>
  </si>
  <si>
    <t>6(b)-II</t>
  </si>
  <si>
    <t>Lead as an alloying element in aluminium for machining purpose with a lead content up to 0,4 % by weight</t>
    <phoneticPr fontId="2" type="noConversion"/>
  </si>
  <si>
    <t>6(c)</t>
  </si>
  <si>
    <t>Lead as an alloying element in copper containing up to 4% lead by weight</t>
    <phoneticPr fontId="2" type="noConversion"/>
  </si>
  <si>
    <t>7(a)</t>
  </si>
  <si>
    <t>Lead in high melting temperature type solders (i.e. lead based solder alloys containing 85% by weight or more lead)</t>
    <phoneticPr fontId="2" type="noConversion"/>
  </si>
  <si>
    <t>7(c)-I</t>
  </si>
  <si>
    <t>Electrical and electronic components containing lead in a glass or ceramic other than dielectric ceramic in capacitors, e.g. piezoelectronic devices, or in a glass or ceramic matrix compound</t>
    <phoneticPr fontId="2" type="noConversion"/>
  </si>
  <si>
    <t>7(c)-II</t>
  </si>
  <si>
    <t>Lead in dielectric ceramic in capacitors for a rated voltage of 125 V AC or 250 V DC or higher</t>
    <phoneticPr fontId="2" type="noConversion"/>
  </si>
  <si>
    <t>8(b)-I</t>
  </si>
  <si>
    <t>Cadmium and its compounds in electrical contacts used in:circuit breakers, thermal sensing controls, thermal motor protectors (excluding hermetic thermal motor protectors), AC switches rated at:6 A and more at 250 V AC and more, or 12 A and more at 125 V AC and more, DC switches rated at 20 A and more at 18 V DC and more, and switches for use at voltage supply frequency &gt; or equal to 200 Hz.</t>
    <phoneticPr fontId="2" type="noConversion"/>
  </si>
  <si>
    <t>Chromium VI Compounds</t>
  </si>
  <si>
    <t>9(a)-II</t>
  </si>
  <si>
    <t>Up to 0.75% hexavalent chromium by weight, used as an anticorrosion agent in the cooling solution of carbon steel cooling systems of absorption refrigerators: designed to operate fully or partly with electrical heater, having an average utilised power input ≥ 75W at constant running conditions; designed to fully operate with non-electrical heater.</t>
    <phoneticPr fontId="2" type="noConversion"/>
  </si>
  <si>
    <r>
      <rPr>
        <b/>
        <sz val="12"/>
        <color indexed="8"/>
        <rFont val="等线"/>
        <family val="3"/>
        <charset val="134"/>
      </rPr>
      <t xml:space="preserve">RoHS Exemptions List accepted by Commscope </t>
    </r>
    <r>
      <rPr>
        <b/>
        <sz val="12"/>
        <color indexed="10"/>
        <rFont val="等线"/>
        <family val="3"/>
        <charset val="134"/>
      </rPr>
      <t>(Category 11):</t>
    </r>
  </si>
  <si>
    <t>Lead in solders to complete a viable electrical connection between semiconductor die and carrier within integrated circuit flip chip packages</t>
  </si>
  <si>
    <t>Lead in bearings and bushes of diesel or gaseous fuel powered internal combustion engines applied in non-road professional use equipment</t>
  </si>
  <si>
    <t>Lead in solder of sensors, actuators, and engine control units of combustion engines within the scope of Regulation (EU) 2016/1628 of the European Parliament and of the Council (*1), installed in equipment used at fixed positions while in operation which is designed for professionals, but also used by non-professional users</t>
  </si>
  <si>
    <t>Lead diazide, lead styphnate, lead dipicramate, orange lead (lead tetroxide), lead dioxide in electric and electronic initiators of explosives for civil (professional) use and barium chromate in long time pyrotechnic delay charges of electric initiators of explosives for civil (professional) use</t>
    <phoneticPr fontId="2" type="noConversion"/>
  </si>
  <si>
    <t>13(a)</t>
    <phoneticPr fontId="2" type="noConversion"/>
  </si>
  <si>
    <t>Lead in white glasses used for optical applications</t>
  </si>
  <si>
    <t>13(b)</t>
  </si>
  <si>
    <t>Cadmium and lead in filter glasses and glasses used for reflectance standards</t>
  </si>
  <si>
    <t>6(a)</t>
    <phoneticPr fontId="2" type="noConversion"/>
  </si>
  <si>
    <t>Lead as an alloying element in steel for machining purposes and in galvanised steel containing up to 0,35 % lead by weight</t>
  </si>
  <si>
    <t>6(b)</t>
    <phoneticPr fontId="2" type="noConversion"/>
  </si>
  <si>
    <t>Lead as an alloying element in aluminium containing up to 0,4 % lead by weight</t>
  </si>
  <si>
    <t>6(c)</t>
    <phoneticPr fontId="2" type="noConversion"/>
  </si>
  <si>
    <t>Copper alloy containing up to 4 % lead by weight</t>
    <phoneticPr fontId="2" type="noConversion"/>
  </si>
  <si>
    <t>7(a)</t>
    <phoneticPr fontId="2" type="noConversion"/>
  </si>
  <si>
    <t>Lead in high melting temperature type solders (i.e. lead-based alloys containing 85 % by weight or more lead)</t>
  </si>
  <si>
    <t>Electrical and electronic components containing lead in a glass or ceramic other than dielectric ceramic in capacitors, e.g. piezoelectronic devices, or in a glass or ceramic matrix compound</t>
  </si>
  <si>
    <t>8(b)</t>
  </si>
  <si>
    <t>Cadmium and its compounds in electrical contacts</t>
  </si>
  <si>
    <t>Classification &amp; Threshold Level</t>
  </si>
  <si>
    <t>Reference Citation</t>
  </si>
  <si>
    <r>
      <rPr>
        <b/>
        <sz val="11"/>
        <color theme="0"/>
        <rFont val="Prompt"/>
        <charset val="222"/>
      </rPr>
      <t xml:space="preserve"> </t>
    </r>
    <r>
      <rPr>
        <b/>
        <sz val="11"/>
        <color theme="0"/>
        <rFont val="Calibri"/>
        <family val="2"/>
      </rPr>
      <t>X</t>
    </r>
  </si>
  <si>
    <t>Monomers</t>
  </si>
  <si>
    <t>C6</t>
  </si>
  <si>
    <t>PFHxS</t>
  </si>
  <si>
    <t xml:space="preserve">Perfluorohexane sulfonic acid, including any branched isomers, and its salts </t>
  </si>
  <si>
    <r>
      <t xml:space="preserve">are </t>
    </r>
    <r>
      <rPr>
        <b/>
        <sz val="11"/>
        <color rgb="FFFF0000"/>
        <rFont val="Calibri"/>
        <family val="2"/>
      </rPr>
      <t>banned</t>
    </r>
    <r>
      <rPr>
        <b/>
        <sz val="11"/>
        <rFont val="Calibri"/>
        <family val="2"/>
      </rPr>
      <t xml:space="preserve"> </t>
    </r>
    <r>
      <rPr>
        <sz val="11"/>
        <rFont val="Calibri"/>
        <family val="2"/>
      </rPr>
      <t>in concentrations exceeding 25 ppb by weight of</t>
    </r>
  </si>
  <si>
    <t xml:space="preserve">any parts, chemicals (resins), packaging, packaging components, labels attached to packaging item and ink. </t>
  </si>
  <si>
    <t>•	Stockholm Convention on Persistent Organic Pollutants, 22 May 2001, Amendment to Annex A, 16 November 2022</t>
  </si>
  <si>
    <t>PFHxS-related compounds (substances that contain the moiety C6F23S- and degrade to PFHxS)</t>
  </si>
  <si>
    <r>
      <t xml:space="preserve">are </t>
    </r>
    <r>
      <rPr>
        <b/>
        <sz val="11"/>
        <color rgb="FFFF0000"/>
        <rFont val="Calibri"/>
        <family val="2"/>
      </rPr>
      <t>banned</t>
    </r>
    <r>
      <rPr>
        <sz val="11"/>
        <rFont val="Calibri"/>
        <family val="2"/>
      </rPr>
      <t xml:space="preserve"> if the sum of concentrations exceed 1000 ppb by weight of</t>
    </r>
  </si>
  <si>
    <t>C8</t>
  </si>
  <si>
    <t>PFOA</t>
  </si>
  <si>
    <t xml:space="preserve">Perfluorooctanoic acid, including any branched isomers, and its salts </t>
  </si>
  <si>
    <t>•	Stockholm Convention on Persistent Organic Pollutants, 22 MAY 2001, Amendment 2019</t>
  </si>
  <si>
    <r>
      <t xml:space="preserve">are </t>
    </r>
    <r>
      <rPr>
        <b/>
        <sz val="11"/>
        <color rgb="FFFF0000"/>
        <rFont val="Calibri"/>
        <family val="2"/>
      </rPr>
      <t>banned</t>
    </r>
    <r>
      <rPr>
        <sz val="11"/>
        <rFont val="Calibri"/>
        <family val="2"/>
      </rPr>
      <t xml:space="preserve"> in concentrations exceeding 1000 ppb</t>
    </r>
  </si>
  <si>
    <t xml:space="preserve"> in polytetrafluoroethylene (PTFE) micropowders.</t>
  </si>
  <si>
    <r>
      <t>PFOA-related compounds, including salts and polymers, having linear or branched (C7F15)C-</t>
    </r>
    <r>
      <rPr>
        <b/>
        <sz val="11"/>
        <rFont val="Calibri"/>
        <family val="2"/>
      </rPr>
      <t xml:space="preserve"> (</t>
    </r>
    <r>
      <rPr>
        <b/>
        <sz val="11"/>
        <color rgb="FF0070C0"/>
        <rFont val="Calibri"/>
        <family val="2"/>
      </rPr>
      <t>NOTE #1#</t>
    </r>
    <r>
      <rPr>
        <b/>
        <sz val="11"/>
        <rFont val="Calibri"/>
        <family val="2"/>
      </rPr>
      <t>)</t>
    </r>
  </si>
  <si>
    <t>PFOS</t>
  </si>
  <si>
    <r>
      <t xml:space="preserve">Perfluorooctane sulfonic acid and its derivatives
C8F17SO2X
(X = OH, Metal salt (O-M+), halide, amide, and other derivatives including polymers)
</t>
    </r>
    <r>
      <rPr>
        <b/>
        <sz val="11"/>
        <rFont val="Calibri"/>
        <family val="2"/>
      </rPr>
      <t>(</t>
    </r>
    <r>
      <rPr>
        <b/>
        <sz val="11"/>
        <color rgb="FF0070C0"/>
        <rFont val="Calibri"/>
        <family val="2"/>
      </rPr>
      <t>NOTE #2#</t>
    </r>
    <r>
      <rPr>
        <b/>
        <sz val="11"/>
        <rFont val="Calibri"/>
        <family val="2"/>
      </rPr>
      <t>)</t>
    </r>
  </si>
  <si>
    <r>
      <t xml:space="preserve">are </t>
    </r>
    <r>
      <rPr>
        <b/>
        <sz val="11"/>
        <color rgb="FFFF0000"/>
        <rFont val="Calibri"/>
        <family val="2"/>
      </rPr>
      <t>banned</t>
    </r>
    <r>
      <rPr>
        <sz val="11"/>
        <rFont val="Calibri"/>
        <family val="2"/>
      </rPr>
      <t xml:space="preserve"> in concentrations exceeding 10 ppm by weight </t>
    </r>
  </si>
  <si>
    <t>in chemical substances and chemical mixtures.</t>
  </si>
  <si>
    <t>•	Stockholm Convention on Persistent Organic Pollutants
•	REGULATION (EU) 2019/1021 (POPs Regulation) Annex I, part A; Annex IV</t>
  </si>
  <si>
    <r>
      <t xml:space="preserve">are </t>
    </r>
    <r>
      <rPr>
        <b/>
        <sz val="11"/>
        <color rgb="FFFF0000"/>
        <rFont val="Calibri"/>
        <family val="2"/>
      </rPr>
      <t>banned</t>
    </r>
    <r>
      <rPr>
        <sz val="11"/>
        <rFont val="Calibri"/>
        <family val="2"/>
      </rPr>
      <t xml:space="preserve"> in concentrations equal to or exceeding 1000 ppm by weight of</t>
    </r>
  </si>
  <si>
    <t xml:space="preserve">any parts, packaging, packaging components, labels attached to packaging item and ink. </t>
  </si>
  <si>
    <r>
      <t xml:space="preserve">are </t>
    </r>
    <r>
      <rPr>
        <b/>
        <sz val="11"/>
        <color rgb="FFFF0000"/>
        <rFont val="Calibri"/>
        <family val="2"/>
      </rPr>
      <t>banned</t>
    </r>
    <r>
      <rPr>
        <sz val="11"/>
        <rFont val="Calibri"/>
        <family val="2"/>
      </rPr>
      <t xml:space="preserve"> in concentrations equal to or exceeding 1ug/m2</t>
    </r>
  </si>
  <si>
    <t xml:space="preserve"> of the coated material.</t>
  </si>
  <si>
    <t>C9-C14</t>
  </si>
  <si>
    <t>PFCAs</t>
  </si>
  <si>
    <r>
      <t>Perfluorocarboxylic acids, including any branched isomers, and its salts (</t>
    </r>
    <r>
      <rPr>
        <b/>
        <sz val="11"/>
        <color rgb="FF0070C0"/>
        <rFont val="Calibri"/>
        <family val="2"/>
      </rPr>
      <t>NOTE #3#</t>
    </r>
    <r>
      <rPr>
        <sz val="11"/>
        <rFont val="Calibri"/>
        <family val="2"/>
      </rPr>
      <t>)</t>
    </r>
  </si>
  <si>
    <r>
      <t xml:space="preserve">are </t>
    </r>
    <r>
      <rPr>
        <b/>
        <sz val="11"/>
        <color rgb="FFFF0000"/>
        <rFont val="Calibri"/>
        <family val="2"/>
      </rPr>
      <t>banned</t>
    </r>
    <r>
      <rPr>
        <b/>
        <sz val="11"/>
        <rFont val="Calibri"/>
        <family val="2"/>
      </rPr>
      <t xml:space="preserve"> </t>
    </r>
    <r>
      <rPr>
        <sz val="11"/>
        <rFont val="Calibri"/>
        <family val="2"/>
      </rPr>
      <t>in concentrations exceeding or equal to 25 ppb by weight of any</t>
    </r>
  </si>
  <si>
    <t>•	REACH (EC) 1907/2006 - Annex XVII (Entry 68)</t>
  </si>
  <si>
    <t>PFCAs-related substances</t>
  </si>
  <si>
    <r>
      <t xml:space="preserve">are </t>
    </r>
    <r>
      <rPr>
        <b/>
        <sz val="11"/>
        <color rgb="FFFF0000"/>
        <rFont val="Calibri"/>
        <family val="2"/>
      </rPr>
      <t>banned</t>
    </r>
    <r>
      <rPr>
        <sz val="11"/>
        <rFont val="Calibri"/>
        <family val="2"/>
      </rPr>
      <t xml:space="preserve"> if the sum of concentrations exceed or equal to 260 ppb by weight of</t>
    </r>
  </si>
  <si>
    <t>Other PFAS monomers &amp; fluoropolymers</t>
  </si>
  <si>
    <t>Other intentionally added per- and polyfluoroalkyl substances, not mentioned above,</t>
  </si>
  <si>
    <r>
      <t xml:space="preserve">are </t>
    </r>
    <r>
      <rPr>
        <b/>
        <sz val="11"/>
        <color theme="5"/>
        <rFont val="Calibri"/>
        <family val="2"/>
      </rPr>
      <t>restricted</t>
    </r>
    <r>
      <rPr>
        <sz val="11"/>
        <rFont val="Calibri"/>
        <family val="2"/>
      </rPr>
      <t xml:space="preserve"> and their use is not allowed </t>
    </r>
  </si>
  <si>
    <t>in packaging, packaging components, labels attached to packaging &amp; ink.</t>
  </si>
  <si>
    <t>•	PFAS Reporting under Section 8(a)(7) of the Toxic Substances Control Act (TSCA)  
•	Proposed restriction part of Annex XVII of REACH (EC) 1907/2006</t>
  </si>
  <si>
    <r>
      <t xml:space="preserve">must be </t>
    </r>
    <r>
      <rPr>
        <b/>
        <sz val="11"/>
        <color rgb="FF0070C0"/>
        <rFont val="Calibri"/>
        <family val="2"/>
      </rPr>
      <t>declared</t>
    </r>
    <r>
      <rPr>
        <sz val="11"/>
        <rFont val="Calibri"/>
        <family val="2"/>
      </rPr>
      <t xml:space="preserve"> by suppliers and </t>
    </r>
    <r>
      <rPr>
        <b/>
        <sz val="11"/>
        <rFont val="Calibri"/>
        <family val="2"/>
      </rPr>
      <t>avoided</t>
    </r>
    <r>
      <rPr>
        <b/>
        <sz val="11"/>
        <color rgb="FFFF0000"/>
        <rFont val="Calibri"/>
        <family val="2"/>
      </rPr>
      <t>*</t>
    </r>
    <r>
      <rPr>
        <sz val="11"/>
        <rFont val="Calibri"/>
        <family val="2"/>
      </rPr>
      <t xml:space="preserve"> when technically possible</t>
    </r>
  </si>
  <si>
    <t>in parts and chemicals (resins).</t>
  </si>
  <si>
    <r>
      <rPr>
        <b/>
        <sz val="11"/>
        <color rgb="FFFF0000"/>
        <rFont val="Calibri"/>
        <family val="2"/>
      </rPr>
      <t>*</t>
    </r>
    <r>
      <rPr>
        <sz val="11"/>
        <rFont val="Calibri"/>
        <family val="2"/>
      </rPr>
      <t>A complete ban on the use of PFAS in all applications is under consideration.</t>
    </r>
  </si>
  <si>
    <r>
      <rPr>
        <b/>
        <sz val="11"/>
        <color rgb="FF0070C0"/>
        <rFont val="Calibri"/>
        <family val="2"/>
        <scheme val="minor"/>
      </rPr>
      <t xml:space="preserve">NOTE #1# </t>
    </r>
    <r>
      <rPr>
        <sz val="11"/>
        <color theme="1"/>
        <rFont val="Calibri"/>
        <family val="2"/>
        <scheme val="minor"/>
      </rPr>
      <t xml:space="preserve">
Do not consider PFOA-related compounds, the ones listed below:
i.	Any (C8F17)-X = X= F,Cl, Br
ii.	Fluoropolymers CF3[CF2]n-R R= any group and n&gt;16
iii.	perfluoroalkyl carboxylic acids (including their salts, esters, halides and anhydrides) with = 8 perfluorinated carbons
iv.	perfluoroalkane sulfonic acids and perfluoro phosphonic acids (including their salts, esters, halides and anhydrides) with = 9 perfluorinated carbons
v.	perfluorooctane sulfonic acid and its derivatives (PFOS)</t>
    </r>
  </si>
  <si>
    <r>
      <rPr>
        <b/>
        <sz val="11"/>
        <color rgb="FF0070C0"/>
        <rFont val="Calibri"/>
        <family val="2"/>
        <scheme val="minor"/>
      </rPr>
      <t xml:space="preserve">NOTE #2# </t>
    </r>
    <r>
      <rPr>
        <sz val="11"/>
        <color theme="1"/>
        <rFont val="Calibri"/>
        <family val="2"/>
        <scheme val="minor"/>
      </rPr>
      <t xml:space="preserve">
</t>
    </r>
    <r>
      <rPr>
        <b/>
        <sz val="11"/>
        <color theme="1"/>
        <rFont val="Calibri"/>
        <family val="2"/>
        <scheme val="minor"/>
      </rPr>
      <t>Some examples of PFOS are:</t>
    </r>
    <r>
      <rPr>
        <sz val="11"/>
        <color theme="1"/>
        <rFont val="Calibri"/>
        <family val="2"/>
        <scheme val="minor"/>
      </rPr>
      <t xml:space="preserve">
•	Heptadecafluorooctane-1-sulphonic acid (EC# 217-179-8; CAS# 1763-23-1)
•	Potassium heptadecafluorooctanesulphonate (EC# 220-527-1; CAS# 2795-39-3)
•	Lithium heptadecafluorooctanesulphonate (EC# 249-644-6; CAS# 29457-72-5)
•	Ammonium heptadecafluorooctanesulphonate (EC# 249-415-0; CAS# 29081-56-9)
•	Heptadecafluorooctanesulphonic acid, compound with 2,2'-iminodiethanol (EC# 274-460-8; CAS# 70225-14-5)
•	Tetraethylammonium heptadecafluorooctanesulphonate (EC# 260-375-3; CAS# 56773-42-3)
•	N-ethylheptadecafluorooctanesulphonamide (EC# 223-980-3; CAS# 4151-50-2)
•	Heptadecafluoro-N-methyloctanesulphonamide (EC# 250-665-8; CAS# 31506-32-8)
•	N-ethylheptadecafluoro-N-(2-hydroxyethyl)octanesulphonamide (EC# 216-887-4; CAS# 1691-99-2)
•	N-ethylheptadecafluoro-N-(2-hydroxyethyl)-N-methyloctanesulphonamide (EC# 246-262-1; CAS# 24448-09-7)
•	Heptadecafluorooctanesulphonyl fluoride (EC# 206-200-6; CAS# 307-35-7)</t>
    </r>
  </si>
  <si>
    <r>
      <rPr>
        <b/>
        <sz val="11"/>
        <color rgb="FF0070C0"/>
        <rFont val="Calibri"/>
        <family val="2"/>
        <scheme val="minor"/>
      </rPr>
      <t xml:space="preserve">NOTE #3# </t>
    </r>
    <r>
      <rPr>
        <sz val="11"/>
        <color theme="1"/>
        <rFont val="Calibri"/>
        <family val="2"/>
        <scheme val="minor"/>
      </rPr>
      <t xml:space="preserve">
</t>
    </r>
    <r>
      <rPr>
        <b/>
        <sz val="11"/>
        <color theme="1"/>
        <rFont val="Calibri"/>
        <family val="2"/>
        <scheme val="minor"/>
      </rPr>
      <t>Some examples of C9-C14 PFCAs are:</t>
    </r>
    <r>
      <rPr>
        <sz val="11"/>
        <color theme="1"/>
        <rFont val="Calibri"/>
        <family val="2"/>
        <scheme val="minor"/>
      </rPr>
      <t xml:space="preserve">
•	Perfluorononan-1-oic acid (</t>
    </r>
    <r>
      <rPr>
        <b/>
        <sz val="11"/>
        <color theme="1"/>
        <rFont val="Calibri"/>
        <family val="2"/>
        <scheme val="minor"/>
      </rPr>
      <t>PFNA</t>
    </r>
    <r>
      <rPr>
        <sz val="11"/>
        <color theme="1"/>
        <rFont val="Calibri"/>
        <family val="2"/>
        <scheme val="minor"/>
      </rPr>
      <t>) (C9) (CAS No 375-95-1)
•	Nonadecafluorodecanoic acid (</t>
    </r>
    <r>
      <rPr>
        <b/>
        <sz val="11"/>
        <color theme="1"/>
        <rFont val="Calibri"/>
        <family val="2"/>
        <scheme val="minor"/>
      </rPr>
      <t>PFDA</t>
    </r>
    <r>
      <rPr>
        <sz val="11"/>
        <color theme="1"/>
        <rFont val="Calibri"/>
        <family val="2"/>
        <scheme val="minor"/>
      </rPr>
      <t>) (C10)  (CAS No 335-76-2)
•	Henicosafluoroundecanoic acid (</t>
    </r>
    <r>
      <rPr>
        <b/>
        <sz val="11"/>
        <color theme="1"/>
        <rFont val="Calibri"/>
        <family val="2"/>
        <scheme val="minor"/>
      </rPr>
      <t>PFUnDA</t>
    </r>
    <r>
      <rPr>
        <sz val="11"/>
        <color theme="1"/>
        <rFont val="Calibri"/>
        <family val="2"/>
        <scheme val="minor"/>
      </rPr>
      <t>) (C11) (CAS No 2058-94-8)
•	Tricosafluorododecanoic acid (P</t>
    </r>
    <r>
      <rPr>
        <b/>
        <sz val="11"/>
        <color theme="1"/>
        <rFont val="Calibri"/>
        <family val="2"/>
        <scheme val="minor"/>
      </rPr>
      <t>FDoDA</t>
    </r>
    <r>
      <rPr>
        <sz val="11"/>
        <color theme="1"/>
        <rFont val="Calibri"/>
        <family val="2"/>
        <scheme val="minor"/>
      </rPr>
      <t>) (C12) (CAS No 307-55-1)
•	Pentacosafluorotridecanoic acid (</t>
    </r>
    <r>
      <rPr>
        <b/>
        <sz val="11"/>
        <color theme="1"/>
        <rFont val="Calibri"/>
        <family val="2"/>
        <scheme val="minor"/>
      </rPr>
      <t>PFTrDA</t>
    </r>
    <r>
      <rPr>
        <sz val="11"/>
        <color theme="1"/>
        <rFont val="Calibri"/>
        <family val="2"/>
        <scheme val="minor"/>
      </rPr>
      <t>) (C13) (CAS No 72629-94-8)
•	Heptacosafluorotetradecanoic acid (</t>
    </r>
    <r>
      <rPr>
        <b/>
        <sz val="11"/>
        <color theme="1"/>
        <rFont val="Calibri"/>
        <family val="2"/>
        <scheme val="minor"/>
      </rPr>
      <t>PFTDA</t>
    </r>
    <r>
      <rPr>
        <sz val="11"/>
        <color theme="1"/>
        <rFont val="Calibri"/>
        <family val="2"/>
        <scheme val="minor"/>
      </rPr>
      <t xml:space="preserve">) (C14) (CAS No 376-06-7)
</t>
    </r>
    <r>
      <rPr>
        <b/>
        <sz val="11"/>
        <color theme="1"/>
        <rFont val="Calibri"/>
        <family val="2"/>
        <scheme val="minor"/>
      </rPr>
      <t>Do not consider C9-C14 PFCAs any substance that meets the criteria below:</t>
    </r>
    <r>
      <rPr>
        <sz val="11"/>
        <color theme="1"/>
        <rFont val="Calibri"/>
        <family val="2"/>
        <scheme val="minor"/>
      </rPr>
      <t xml:space="preserve">
i.	CnF2n+1-X, n = 9-14, X = F,Cl, Br
ii.	CnF2n+1-C(=O)OX', n &gt; 13, X' = any group</t>
    </r>
  </si>
  <si>
    <t>Antimony/Antimony Compounds</t>
  </si>
  <si>
    <t>1000ppm per homogeneous materials</t>
    <phoneticPr fontId="0" type="noConversion"/>
  </si>
  <si>
    <t>Used as a flame retardant used in plastics and laser-writable plastics</t>
  </si>
  <si>
    <t>•	CA Prop 65
•	CommScope Policy</t>
  </si>
  <si>
    <t>Azocolourants and Azodyes (Note 1)</t>
  </si>
  <si>
    <t>30ppm per homogeneous materials</t>
    <phoneticPr fontId="0" type="noConversion"/>
  </si>
  <si>
    <t>Parts that may come into direct and prolonged contact with skin</t>
  </si>
  <si>
    <t>•	Directive 2002/61/EC
•	REACH (EC) 1907/2006 (ANNEX XVII)
•	CommScope Policy</t>
  </si>
  <si>
    <t>Beryllium/Beryllium Compounds</t>
  </si>
  <si>
    <t>•	CommScope Policy</t>
  </si>
  <si>
    <r>
      <t xml:space="preserve">Bromine </t>
    </r>
    <r>
      <rPr>
        <b/>
        <sz val="11"/>
        <rFont val="Calibri"/>
        <family val="2"/>
      </rPr>
      <t>(7726-95-6)</t>
    </r>
  </si>
  <si>
    <t>900ppm total bromine content from Brominated flame retardants (other than PBBs, PBDEs or HBCDD)</t>
  </si>
  <si>
    <t>Printed Wiring Board Laminate</t>
  </si>
  <si>
    <t>•	EIA JEDEC/ECA standard JS 709B</t>
  </si>
  <si>
    <t>Chlorine</t>
  </si>
  <si>
    <t>900ppm total chlorine content from Chlorinated flame retardants</t>
  </si>
  <si>
    <t>Total Bromine and Chlorine (Br+Cl)</t>
  </si>
  <si>
    <t>1500ppm total Bromine and Chlorine per homogeneous materials</t>
  </si>
  <si>
    <r>
      <t>Bromine</t>
    </r>
    <r>
      <rPr>
        <b/>
        <sz val="11"/>
        <rFont val="Calibri"/>
        <family val="2"/>
      </rPr>
      <t xml:space="preserve"> (7726-95-6)</t>
    </r>
  </si>
  <si>
    <t>1000ppm (0.1%) by weight of bromine from Brominated flame retardants (other than PBBs, PBDEs or HBCDD)</t>
  </si>
  <si>
    <t>Plastic Material Within The Electronic Products</t>
  </si>
  <si>
    <t>1000 ppm (0.1%) by weight of chlorine from Chlorinated flame retardants, PVC, or PVC copolymers</t>
  </si>
  <si>
    <t>Decabromodiphenyl ethane (DBDPE)</t>
  </si>
  <si>
    <t>1000ppm per homogeneous materials</t>
  </si>
  <si>
    <t xml:space="preserve">Flame Retardant Plastics </t>
  </si>
  <si>
    <t>•	Canadian Environmental Protection Act</t>
  </si>
  <si>
    <t>Fluorinated Greenhouse Gases Compounds (HFC, PFC, SF6, etc.), selected</t>
  </si>
  <si>
    <t>Not Detectable</t>
    <phoneticPr fontId="0" type="noConversion"/>
  </si>
  <si>
    <t>•	Regulation (EU) No 517/2014
•	Canada Ozone-depleting Substances and Halocarbon Alternatives Regulations</t>
  </si>
  <si>
    <r>
      <t xml:space="preserve">Formaldehyde </t>
    </r>
    <r>
      <rPr>
        <b/>
        <sz val="11"/>
        <rFont val="Calibri"/>
        <family val="2"/>
      </rPr>
      <t>(CAS No 50-00-0)</t>
    </r>
    <r>
      <rPr>
        <sz val="11"/>
        <rFont val="Calibri"/>
        <family val="2"/>
      </rPr>
      <t xml:space="preserve"> (Note 2)</t>
    </r>
  </si>
  <si>
    <t>Composite Wood Products / Components (plywood, particle board and MDF) and Textiles</t>
    <phoneticPr fontId="0" type="noConversion"/>
  </si>
  <si>
    <t>•	European Standard EN 717-1 and EN 13986:2004+A1:2015
•	California Environmental Protection Agency Air Resources Board (CARB) - ATCM 93120</t>
  </si>
  <si>
    <r>
      <t xml:space="preserve">Hexabromocyclododecane (HBCDD)
(Hexabromocyclododecane </t>
    </r>
    <r>
      <rPr>
        <b/>
        <sz val="11"/>
        <rFont val="Calibri"/>
        <family val="2"/>
      </rPr>
      <t xml:space="preserve">CAS No 25637-99-4; 
</t>
    </r>
    <r>
      <rPr>
        <sz val="11"/>
        <rFont val="Calibri"/>
        <family val="2"/>
      </rPr>
      <t>1,2,5,6,9,10 Hexabromocyclododecane</t>
    </r>
    <r>
      <rPr>
        <b/>
        <sz val="11"/>
        <rFont val="Calibri"/>
        <family val="2"/>
      </rPr>
      <t xml:space="preserve"> 3194-55-6; 
</t>
    </r>
    <r>
      <rPr>
        <sz val="11"/>
        <rFont val="Calibri"/>
        <family val="2"/>
      </rPr>
      <t>alpha-hexabromocyclododecane</t>
    </r>
    <r>
      <rPr>
        <b/>
        <sz val="11"/>
        <rFont val="Calibri"/>
        <family val="2"/>
      </rPr>
      <t xml:space="preserve"> 134237-50-6; 
</t>
    </r>
    <r>
      <rPr>
        <sz val="11"/>
        <rFont val="Calibri"/>
        <family val="2"/>
      </rPr>
      <t>beta-hexabromocyclododecane</t>
    </r>
    <r>
      <rPr>
        <b/>
        <sz val="11"/>
        <rFont val="Calibri"/>
        <family val="2"/>
      </rPr>
      <t xml:space="preserve"> 134237-51-7; 
</t>
    </r>
    <r>
      <rPr>
        <sz val="11"/>
        <rFont val="Calibri"/>
        <family val="2"/>
      </rPr>
      <t>gamma-hexabromocyclododecane</t>
    </r>
    <r>
      <rPr>
        <b/>
        <sz val="11"/>
        <rFont val="Calibri"/>
        <family val="2"/>
      </rPr>
      <t xml:space="preserve"> 134237-52-8</t>
    </r>
    <r>
      <rPr>
        <sz val="11"/>
        <rFont val="Calibri"/>
        <family val="2"/>
      </rPr>
      <t>)</t>
    </r>
  </si>
  <si>
    <t>in a concentration equal to or greater than 75 ppm (75 mg/Kg or 0.0075%) by weight of article as unintentional trace contaminant (UTC).</t>
  </si>
  <si>
    <t>•	Stockholm Convention on Persistent Organic Pollutants
•	Regulation (EU) No 2019/1021 - POPs Regulation, Annex I, part A; Annex IV</t>
  </si>
  <si>
    <t>Nano Materials (Note 3)</t>
  </si>
  <si>
    <t>Declarable</t>
    <phoneticPr fontId="0" type="noConversion"/>
  </si>
  <si>
    <t>•	CommScope Policy
•	Reference: https://ec.europa.eu/environment/chemicals/nanotech/faq/definition_en.htm</t>
  </si>
  <si>
    <t>Ozone depleting substances (CFC, Halon, HBFC, HCFC &amp; others)</t>
  </si>
  <si>
    <t>•	Regulation (EC) No 1005/2009
•	Montreal Protocol on Substances that Deplete the Ozone Layer</t>
  </si>
  <si>
    <r>
      <t xml:space="preserve">Pentachlorothiophenol (PCTP) </t>
    </r>
    <r>
      <rPr>
        <b/>
        <sz val="11"/>
        <rFont val="Calibri"/>
        <family val="2"/>
      </rPr>
      <t>(CAS No 133-49-3)</t>
    </r>
  </si>
  <si>
    <t>Used as a plasticizer in butadiene based rubbers</t>
    <phoneticPr fontId="0" type="noConversion"/>
  </si>
  <si>
    <t>•	Toxic Substances Control Act (TSCA)  section 6(h)</t>
  </si>
  <si>
    <r>
      <t xml:space="preserve">Phenol, isopropylated, phosphate (3:1) (PIP (3:1)) </t>
    </r>
    <r>
      <rPr>
        <b/>
        <sz val="11"/>
        <rFont val="Calibri"/>
        <family val="2"/>
      </rPr>
      <t>(CAS No 68937-41-7)</t>
    </r>
  </si>
  <si>
    <t>Used as a phosphated flame retardant</t>
    <phoneticPr fontId="0" type="noConversion"/>
  </si>
  <si>
    <t xml:space="preserve">Phenols </t>
  </si>
  <si>
    <t>1000ppm by weight of article</t>
    <phoneticPr fontId="0" type="noConversion"/>
  </si>
  <si>
    <t>Phthalates  (Note 5)</t>
  </si>
  <si>
    <t>Polychlorinated and polybrominated dioxins and furans</t>
  </si>
  <si>
    <t xml:space="preserve">Intentionally Added </t>
    <phoneticPr fontId="0" type="noConversion"/>
  </si>
  <si>
    <t>•Germany Regulation on the Prohibition of Chemicals (ChemVerbotsV)</t>
  </si>
  <si>
    <t>Polychlorinated dibenzo-p-dioxins (PCDD) and polychlorinated dibenzofurans (PCDF)</t>
  </si>
  <si>
    <t>•	Stockholm Convention
•	Regulation (EU) No 2019/1021 - POPs Regulation, Annex III, part A; Annex IV</t>
  </si>
  <si>
    <t>Polychlorinated biphenyls (PCBs)</t>
  </si>
  <si>
    <t>•	Stockholm Convention on Persistent Organic Pollutants
•	Regulation (EU) No 2019/1021 - POPs Regulation, Annex I, part A; Annex III, part A; Annex IV</t>
  </si>
  <si>
    <t xml:space="preserve">Polychlorinated Naphthalenes (PCNs) </t>
  </si>
  <si>
    <t>•	Stockholm Convention on Persistent Organic Pollutants
•	Regulation (EU) No 2019/1021 - POPs Regulation, Annex I, part A; Annex III, part B; Annex IV</t>
  </si>
  <si>
    <t xml:space="preserve">Polycyclic Aromatic Hydrocarbons (PAHs) (Note 6)
</t>
  </si>
  <si>
    <t>Restricted By GS 2019:01 PAK</t>
  </si>
  <si>
    <r>
      <t xml:space="preserve">0.5 ppm for each / 10ppm for sum of 7 PAHs Per Homogeneous Materials:
Benzo[ghi]perylene </t>
    </r>
    <r>
      <rPr>
        <b/>
        <sz val="11"/>
        <rFont val="Calibri"/>
        <family val="2"/>
      </rPr>
      <t>CAS 191-24-2</t>
    </r>
    <r>
      <rPr>
        <sz val="11"/>
        <rFont val="Calibri"/>
        <family val="2"/>
      </rPr>
      <t xml:space="preserve">; Indeno[1,2,3-cd]pyrene </t>
    </r>
    <r>
      <rPr>
        <b/>
        <sz val="11"/>
        <rFont val="Calibri"/>
        <family val="2"/>
      </rPr>
      <t>CAS 193-39-5</t>
    </r>
    <r>
      <rPr>
        <sz val="11"/>
        <rFont val="Calibri"/>
        <family val="2"/>
      </rPr>
      <t xml:space="preserve">; Phenanthrene, </t>
    </r>
    <r>
      <rPr>
        <b/>
        <sz val="11"/>
        <rFont val="Calibri"/>
        <family val="2"/>
      </rPr>
      <t>CAS 85-01-8</t>
    </r>
    <r>
      <rPr>
        <sz val="11"/>
        <rFont val="Calibri"/>
        <family val="2"/>
      </rPr>
      <t xml:space="preserve">; Pyrene, </t>
    </r>
    <r>
      <rPr>
        <b/>
        <sz val="11"/>
        <rFont val="Calibri"/>
        <family val="2"/>
      </rPr>
      <t>CAS 129-00-0</t>
    </r>
    <r>
      <rPr>
        <sz val="11"/>
        <rFont val="Calibri"/>
        <family val="2"/>
      </rPr>
      <t xml:space="preserve">; Anthracene, </t>
    </r>
    <r>
      <rPr>
        <b/>
        <sz val="11"/>
        <rFont val="Calibri"/>
        <family val="2"/>
      </rPr>
      <t>CAS 120-12-7</t>
    </r>
    <r>
      <rPr>
        <sz val="11"/>
        <rFont val="Calibri"/>
        <family val="2"/>
      </rPr>
      <t xml:space="preserve">; Fluoranthene </t>
    </r>
    <r>
      <rPr>
        <b/>
        <sz val="11"/>
        <rFont val="Calibri"/>
        <family val="2"/>
      </rPr>
      <t>CAS 206-44-0</t>
    </r>
    <r>
      <rPr>
        <sz val="11"/>
        <rFont val="Calibri"/>
        <family val="2"/>
      </rPr>
      <t xml:space="preserve">; Naphthalene </t>
    </r>
    <r>
      <rPr>
        <b/>
        <sz val="11"/>
        <rFont val="Calibri"/>
        <family val="2"/>
      </rPr>
      <t>CAS 91-20-3</t>
    </r>
    <r>
      <rPr>
        <sz val="11"/>
        <rFont val="Calibri"/>
        <family val="2"/>
      </rPr>
      <t>;</t>
    </r>
  </si>
  <si>
    <t>In plastic or rubber material that come into direct, prolonged or repetitive skin or oral cavity contact.</t>
    <phoneticPr fontId="0" type="noConversion"/>
  </si>
  <si>
    <t>•	Germany Product Safety Commission (AfPS) GS 2019:01 PAK</t>
  </si>
  <si>
    <t>Others are Declarable</t>
    <phoneticPr fontId="0" type="noConversion"/>
  </si>
  <si>
    <t>PVC and PVC copolymers (Note 7)</t>
  </si>
  <si>
    <t>All</t>
  </si>
  <si>
    <t>•	CommScope Policy
•	International Standard IEEE 1680</t>
  </si>
  <si>
    <t>Radioactive Substances (Note 8)</t>
  </si>
  <si>
    <t>•	U.S. Nuclear Regulatory Commission Title 10 CFR Part 20 (Appendix C)
•	COUNCIL DIRECTIVE 2013/59/EURATOM</t>
  </si>
  <si>
    <t>Red Phosphorus  (Note 9)</t>
  </si>
  <si>
    <t>Red Phosphorus as flame retardant in connectors</t>
    <phoneticPr fontId="0" type="noConversion"/>
  </si>
  <si>
    <r>
      <t>Short-chained chlorinated paraffins (SCCPs) (Alkanes, C10-13, chloro) (</t>
    </r>
    <r>
      <rPr>
        <b/>
        <sz val="11"/>
        <rFont val="Calibri"/>
        <family val="2"/>
      </rPr>
      <t>CAS No 85535-84-4</t>
    </r>
    <r>
      <rPr>
        <sz val="11"/>
        <rFont val="Calibri"/>
        <family val="2"/>
      </rPr>
      <t>) and others</t>
    </r>
  </si>
  <si>
    <t>1500ppm by weight of article</t>
    <phoneticPr fontId="0" type="noConversion"/>
  </si>
  <si>
    <t>•	Stockholm Convention on Persistent Organic Pollutants
•	Regulation (EU) No 2019/1021 - POPs Regulation, Annex I, part A; part A; Annex IV</t>
  </si>
  <si>
    <t>CAS Reference List</t>
  </si>
  <si>
    <t>CAS #</t>
  </si>
  <si>
    <t>Description</t>
  </si>
  <si>
    <t>Application</t>
    <phoneticPr fontId="1" type="noConversion"/>
  </si>
  <si>
    <t>100011-37-8</t>
  </si>
  <si>
    <t>(η-Cumene)-(η-Cyclopentadienyl)Iron(Ii) Hexafluoroantimonate</t>
  </si>
  <si>
    <t>10025-91-9</t>
  </si>
  <si>
    <t>Antimony Trichloride</t>
  </si>
  <si>
    <t>10049-22-6</t>
  </si>
  <si>
    <t>Sodium Antimonate Monohydrate</t>
  </si>
  <si>
    <t>10090-54-7</t>
  </si>
  <si>
    <t>Antimonate (SbO31-), Potassium, Hydrate</t>
  </si>
  <si>
    <t>101200-57-1</t>
  </si>
  <si>
    <t>Thianthrenium, 5-[4-(Phenylthio)Phenyl]-, (OC-6-11)-Hexafluoroantimonate(1-)</t>
  </si>
  <si>
    <t>101200-58-2</t>
  </si>
  <si>
    <t>Thianthrenium, 5-Phenyl-, (OC-6-11)-Hexafluoroantimonate(1-)</t>
  </si>
  <si>
    <t>101200-60-6</t>
  </si>
  <si>
    <t>Sulfonium, Phenylbis[4-(Phenylthio)Phenyl]-, (OC-6-11)-Hexafluoroantimonate(1-)</t>
  </si>
  <si>
    <t>101200-61-7</t>
  </si>
  <si>
    <t>Sulfonium, Diphenyl[4-[[4-(Phenylthio)Phenyl]Thio]Phenyl]-, (OC-6-11)-Hexafluoroantimonate(1-)</t>
  </si>
  <si>
    <t>101227-27-4</t>
  </si>
  <si>
    <t>Sulfonium, Diphenyl[4-(Phenylthio)Phenyl]-, MonOChloro Deriv., (OC-6-11)-Hexafluoroantimonate(1-)</t>
  </si>
  <si>
    <t>101294-99-9</t>
  </si>
  <si>
    <t>Thianthrenium, Chloro-5-Phenyl-, (OC-6-11)-Hexafluoroantimonate(1-)</t>
  </si>
  <si>
    <t>101500-43-0</t>
  </si>
  <si>
    <t>Phosphoric Acid, Calcium Salt (1:1), Solid Soln. With Calcium Chloride, Calcium Fluoride, Calcium Oxide, Phosphorus Oxide (P2O5) And Strontium Oxide, Antimony And Manganese-Doped</t>
  </si>
  <si>
    <t>101794-79-0</t>
  </si>
  <si>
    <t>Flue Dust, Antimony-Molybdenum-Contg., Acrylonitrile Manuf. Waste Catalysis Incineration</t>
  </si>
  <si>
    <t>102110-39-4</t>
  </si>
  <si>
    <t>Antimony Ores, Concs., Leached</t>
  </si>
  <si>
    <t>102110-40-7</t>
  </si>
  <si>
    <t>Antimony Ores, Concs., Roasted</t>
  </si>
  <si>
    <t>102110-44-1</t>
  </si>
  <si>
    <t>Fumes, Antimony Ore Concn.</t>
  </si>
  <si>
    <t>102110-60-1</t>
  </si>
  <si>
    <t>Slimes And Sludges, Battery Scrap, Antimony- And Lead-Rich</t>
  </si>
  <si>
    <t>102262-17-9</t>
  </si>
  <si>
    <t>Antimony Chromium Titanium Oxide</t>
  </si>
  <si>
    <t>102585-61-5</t>
  </si>
  <si>
    <t>Acetic Acid, ((2-Stibonophenyl)Thio)-, C</t>
  </si>
  <si>
    <t>102585-62-6</t>
  </si>
  <si>
    <t>Acetic Acid, ((2-Stibonophenyl)Thio)-, D</t>
  </si>
  <si>
    <t>10433-06-4</t>
  </si>
  <si>
    <t>Antimony Triethoxide</t>
  </si>
  <si>
    <t>109037-75-4</t>
  </si>
  <si>
    <t>Benzene, Reaction Products With Chlorine And Sulfur Chloride (S2Cl2), Hexafluoroantimonates(1-)</t>
  </si>
  <si>
    <t>11071-15-1</t>
  </si>
  <si>
    <t>Potassium Antimony Tartrate</t>
  </si>
  <si>
    <t>11083-22-0</t>
  </si>
  <si>
    <t>Stibine, FluoroOXO-</t>
  </si>
  <si>
    <t>111058-26-5</t>
  </si>
  <si>
    <t>Antimonate(1-), Hexafluoro-, (OC-6-11)-, Salt With N,N,N',N'-Tetrakis[4-(Dipropylamino)Phenyl]-1,4-Benzenediamine (1:1)</t>
  </si>
  <si>
    <t>11112-10-0</t>
  </si>
  <si>
    <t>Antimony Sodium Oxide</t>
  </si>
  <si>
    <t>111906-29-7</t>
  </si>
  <si>
    <t>Antimony Fluoride</t>
  </si>
  <si>
    <t>118574-16-6</t>
  </si>
  <si>
    <t>Antimony Telluride (Sb0.6Te0.4)</t>
  </si>
  <si>
    <t>12014-29-8</t>
  </si>
  <si>
    <t>Antimony, Compound With Cadmium (2:3)</t>
  </si>
  <si>
    <t>12018-68-7</t>
  </si>
  <si>
    <t>Antimony, Compound With Cesium (1:3)</t>
  </si>
  <si>
    <t>12019-92-0</t>
  </si>
  <si>
    <t>Antimony, Compound With Dysprosium (1:1)</t>
  </si>
  <si>
    <t>12020-24-5</t>
  </si>
  <si>
    <t>Antimony, Compound With Erbium (1:1)</t>
  </si>
  <si>
    <t>12022-92-3</t>
  </si>
  <si>
    <t>Antimony, Compound With Iron (1:1)</t>
  </si>
  <si>
    <t>12022-93-4</t>
  </si>
  <si>
    <t>Antimony, Compound With Iron (2:1)</t>
  </si>
  <si>
    <t>12024-80-5</t>
  </si>
  <si>
    <t>Antimony, Compound With Gadolinium (1:1)</t>
  </si>
  <si>
    <t>12029-86-6</t>
  </si>
  <si>
    <t>Antimony, Compd. With Holmium (1:1)</t>
  </si>
  <si>
    <t>12032-10-9</t>
  </si>
  <si>
    <t>Antimony, Compound With Lutetium (1:1)</t>
  </si>
  <si>
    <t>12032-82-5</t>
  </si>
  <si>
    <t>Antimony, Compound With Manganese (1:1)</t>
  </si>
  <si>
    <t>12032-97-2</t>
  </si>
  <si>
    <t>Antimony, Compd. With Manganese (1:2)</t>
  </si>
  <si>
    <t>12035-23-3</t>
  </si>
  <si>
    <t>Antimony, Compound With Neodymium (1:1)</t>
  </si>
  <si>
    <t>12035-52-8</t>
  </si>
  <si>
    <t>Antimony, Compound With Nickel (1:1)</t>
  </si>
  <si>
    <t>12038-62-9</t>
  </si>
  <si>
    <t>Antimony, Compound With Rubidium (1:3)</t>
  </si>
  <si>
    <t>12039-31-5</t>
  </si>
  <si>
    <t>Antimony, Compd. With Terbium (1:1)</t>
  </si>
  <si>
    <t>12039-33-7</t>
  </si>
  <si>
    <t>Antimony, Compd. With Thulium (1:1)</t>
  </si>
  <si>
    <t>12039-34-8</t>
  </si>
  <si>
    <t>Antimony, Compound With Ytterbium (1:1)</t>
  </si>
  <si>
    <t>12039-35-9</t>
  </si>
  <si>
    <t>Antimony, Compound With Zinc (1:1)</t>
  </si>
  <si>
    <t>12039-37-1</t>
  </si>
  <si>
    <t>Antimony Telluride (Sb2Te)</t>
  </si>
  <si>
    <t>12052-42-5</t>
  </si>
  <si>
    <t>Antimony, Compound With Cobalt (1:1)</t>
  </si>
  <si>
    <t>12053-12-2</t>
  </si>
  <si>
    <t>Antimony, Compound With Chromium (1:1)</t>
  </si>
  <si>
    <t>12054-21-6</t>
  </si>
  <si>
    <t>Antimony, Compound With Copper (1:2)</t>
  </si>
  <si>
    <t>12054-25-0</t>
  </si>
  <si>
    <t>Antimony, Compound With Copper (1:3)</t>
  </si>
  <si>
    <t>12056-59-6</t>
  </si>
  <si>
    <t>Antimony Potassium Oxide (Sb5K3O14)</t>
  </si>
  <si>
    <t>12057-30-6</t>
  </si>
  <si>
    <t>Antimony, Compound With Lithium (1:3)</t>
  </si>
  <si>
    <t>12057-75-9</t>
  </si>
  <si>
    <t>Antimony, Compd. With Magnesium (2:3)</t>
  </si>
  <si>
    <t>12058-86-5</t>
  </si>
  <si>
    <t>Antimony, Compound With Sodium (1:3)</t>
  </si>
  <si>
    <t>12064-03-8</t>
  </si>
  <si>
    <t>Gallium Antimonide</t>
  </si>
  <si>
    <t>12066-81-8</t>
  </si>
  <si>
    <t>Antimony, Compound With Praseodymium (1:1)</t>
  </si>
  <si>
    <t>12067-31-1</t>
  </si>
  <si>
    <t>Antimony Telluride (Sbte)</t>
  </si>
  <si>
    <t>12110-39-3</t>
  </si>
  <si>
    <t>Chlorodiphenylmethylium Hexachloroantimonate</t>
  </si>
  <si>
    <t>121239-75-6</t>
  </si>
  <si>
    <t>Iodonium, [4-(OCtyloxy)Phenyl]Phenyl-, (OC-6-11)-Hexafluoroantimonate (1-) (9Ci)</t>
  </si>
  <si>
    <t>12125-61-0</t>
  </si>
  <si>
    <t>Breithauptite</t>
  </si>
  <si>
    <t>12142-69-7</t>
  </si>
  <si>
    <t>Antimony, Compound With Lanthanum (1:1)</t>
  </si>
  <si>
    <t>12165-47-8</t>
  </si>
  <si>
    <t>Antimony Oxide</t>
  </si>
  <si>
    <t>12166-36-8</t>
  </si>
  <si>
    <t>Antimony, Compound With Scandium (1:1)</t>
  </si>
  <si>
    <t>12182-69-3</t>
  </si>
  <si>
    <t>Antimony Chloride Oxide</t>
  </si>
  <si>
    <t>12186-97-9</t>
  </si>
  <si>
    <t>Antimony, Compound With Yttrium (1:1)</t>
  </si>
  <si>
    <t>12208-13-8</t>
  </si>
  <si>
    <t>Potassium HexahydrOXOantimonate</t>
  </si>
  <si>
    <t>12255-36-6</t>
  </si>
  <si>
    <t>Triantimony Arsenide</t>
  </si>
  <si>
    <t>12266-38-5</t>
  </si>
  <si>
    <t>Antimony, Compd. With Lead (1:1)</t>
  </si>
  <si>
    <t>12281-27-5</t>
  </si>
  <si>
    <t>12323-32-9</t>
  </si>
  <si>
    <t>Tetrantimony Dibromide Pentaoxide</t>
  </si>
  <si>
    <t>12345-15-2</t>
  </si>
  <si>
    <t>Antimony, Compd. With Barium (2:3)</t>
  </si>
  <si>
    <t>12359-48-7</t>
  </si>
  <si>
    <t>Antimony Sulfide (Sb2S4)</t>
  </si>
  <si>
    <t>12361-66-9</t>
  </si>
  <si>
    <t>Dioxygenyl Hexafluoroantimonate(1-)</t>
  </si>
  <si>
    <t>12412-52-1</t>
  </si>
  <si>
    <t>Senarmontite</t>
  </si>
  <si>
    <t>12503-49-0</t>
  </si>
  <si>
    <t>Antimony, Compd. With Nickel (1:3)</t>
  </si>
  <si>
    <t>125054-47-9</t>
  </si>
  <si>
    <t>4,4'-Bis[Di(β-Hydroxy Ethoxy)Phenylsulfonio] Phenylsulfide Bis-Hexafluoroantimonate</t>
  </si>
  <si>
    <t>12550-17-3</t>
  </si>
  <si>
    <t>Sodium [D-Gluconato(4-)]Antimonate(1-)</t>
  </si>
  <si>
    <t>12655-04-8</t>
  </si>
  <si>
    <t>Antimony Barium Tartrate</t>
  </si>
  <si>
    <t>12655-06-0</t>
  </si>
  <si>
    <t>Dihydrogen Bis[Mu-[Tartrato(4-)-O1,O2:O3,O4]]Diantimonate(2-), Stereoisomer</t>
  </si>
  <si>
    <t>12673-86-8</t>
  </si>
  <si>
    <t>Antimony Tin Oxide</t>
  </si>
  <si>
    <t>127153-81-5</t>
  </si>
  <si>
    <t>Antimony Oxide (Sb2O3), Reaction Products With Talc</t>
  </si>
  <si>
    <t>127320-89-2</t>
  </si>
  <si>
    <t>Antimonate (Sb(Oh)O32-), Disodium, (T-4)-</t>
  </si>
  <si>
    <t>12737-02-9</t>
  </si>
  <si>
    <t>Triacetoxystibine Oxide</t>
  </si>
  <si>
    <t>127386-54-3</t>
  </si>
  <si>
    <t>12786-74-2</t>
  </si>
  <si>
    <t>Antimony Dioxide</t>
  </si>
  <si>
    <t>1300-14-7</t>
  </si>
  <si>
    <t>Aniline, OXO(Tartrato)Antimonate(1-)</t>
  </si>
  <si>
    <t>13059-67-1</t>
  </si>
  <si>
    <t>Dichlorotrimethylantimony</t>
  </si>
  <si>
    <t>1309-64-4</t>
  </si>
  <si>
    <t>Antimony Trioxide</t>
  </si>
  <si>
    <t>1312-41-0</t>
  </si>
  <si>
    <t>Indium Antimonide</t>
  </si>
  <si>
    <t>1314-60-9</t>
  </si>
  <si>
    <t>Diantimony Pentoxide</t>
  </si>
  <si>
    <t>1315-04-4</t>
  </si>
  <si>
    <t>Antimony Sulfide (Sb2S5)</t>
  </si>
  <si>
    <t>1315-05-5</t>
  </si>
  <si>
    <t>Antimony Selenide (Sb2Se3)</t>
  </si>
  <si>
    <t>1317-86-8</t>
  </si>
  <si>
    <t>Stibnite</t>
  </si>
  <si>
    <t>1317-98-2</t>
  </si>
  <si>
    <t>Valentinite</t>
  </si>
  <si>
    <t>1327-33-9</t>
  </si>
  <si>
    <t>1327-50-0</t>
  </si>
  <si>
    <t>Diantimony Tritelluride</t>
  </si>
  <si>
    <t>133152-67-7</t>
  </si>
  <si>
    <t>4-Hydoroxyphenylmethyl-1-Naphthylmethyl Sulfonium, Hexafluoroantimonate</t>
  </si>
  <si>
    <t>1332-81-6</t>
  </si>
  <si>
    <t>Diantimony Tetraoxide</t>
  </si>
  <si>
    <t>1333-30-8</t>
  </si>
  <si>
    <t>Antimony Oxide Sulfide</t>
  </si>
  <si>
    <t>1333-78-4</t>
  </si>
  <si>
    <t>Antimony Potassium Oxide</t>
  </si>
  <si>
    <t>133-51-7</t>
  </si>
  <si>
    <t>1-Deoxy-1-(Methylamino)-D-Glucitol, Compound With Antimonic Acid (1:1)</t>
  </si>
  <si>
    <t>133915-53-4</t>
  </si>
  <si>
    <t>Sodium Antimony Tartrate</t>
  </si>
  <si>
    <t>133915-54-5</t>
  </si>
  <si>
    <t>13433-92-6</t>
  </si>
  <si>
    <t>Tris(2,3-Dibromopropyl) Antimonate</t>
  </si>
  <si>
    <t>1344-34-9</t>
  </si>
  <si>
    <t>Neostam</t>
  </si>
  <si>
    <t>1345-04-6</t>
  </si>
  <si>
    <t>Antimony Trisulfide</t>
  </si>
  <si>
    <t>13510-89-9</t>
  </si>
  <si>
    <t>Diantimony Trilead OCtaoxide</t>
  </si>
  <si>
    <t>135842-78-3</t>
  </si>
  <si>
    <t>3-Methyl-2-Butenyltetramethylene  Sulfonium Hexafluoroantimonate</t>
  </si>
  <si>
    <t>135929-41-8</t>
  </si>
  <si>
    <t>Silicic Acid (H4Sio4), Tetraethyl Ester, Polymer With Trichlorostibine</t>
  </si>
  <si>
    <t>13776-84-6</t>
  </si>
  <si>
    <t>Antimonate(3-), TetrathiOXO-, Trisodium, (T-4)-</t>
  </si>
  <si>
    <t>137822-00-5</t>
  </si>
  <si>
    <t>Antimonate (Sb(Oh)41-), Potassium, (T-4)-</t>
  </si>
  <si>
    <t>137853-10-2</t>
  </si>
  <si>
    <t>13816-38-1</t>
  </si>
  <si>
    <t>IodothiOXOstibine</t>
  </si>
  <si>
    <t>138-31-8</t>
  </si>
  <si>
    <t>N-[P-(Dihydroxystibino)Phenyl]Acetamide Sb-Oxide, Monosodium Salt</t>
  </si>
  <si>
    <t>139301-16-9</t>
  </si>
  <si>
    <t>Iodonium, [4-[(2-Hydroxytetradecyl)Oxy]Phenyl]Phenyl-, (OC-6-11)-Hexafluoroantimonate(1-)</t>
  </si>
  <si>
    <t>142860-23-9</t>
  </si>
  <si>
    <t>Quinolinium, 1-(Phenylmethyl)-, (OC-6-11)-Hexafluoroantimonate(1-)</t>
  </si>
  <si>
    <t>14459-60-0</t>
  </si>
  <si>
    <t>Potassium Antimonate</t>
  </si>
  <si>
    <t>14486-20-5</t>
  </si>
  <si>
    <t>Antimony(3+) Tetrafluoroborate(1-)</t>
  </si>
  <si>
    <t>15120-50-0</t>
  </si>
  <si>
    <t>Pentamethylantimony</t>
  </si>
  <si>
    <t>15123-77-0</t>
  </si>
  <si>
    <t>Pyrargyrite (Sbag3S3)</t>
  </si>
  <si>
    <t>1538-62-1</t>
  </si>
  <si>
    <t>Bis(Acetato-O-)Triphenylantimony</t>
  </si>
  <si>
    <t>15432-85-6</t>
  </si>
  <si>
    <t>Sodium Antimonate</t>
  </si>
  <si>
    <t>154718-31-7</t>
  </si>
  <si>
    <t>Iron(1+), (.Eta.5-2,4-Cyclopentadien-1-Yl)[(1,2,3,4,5,6-.Eta.)-1,3-Dimethylbenzene]-, (OC-6-11)-Hexafluoroantimonate(1-)</t>
  </si>
  <si>
    <t>15489-16-4</t>
  </si>
  <si>
    <t>Antimonate (5-), Bis(4,5-Dihydroxy-M-Ben</t>
  </si>
  <si>
    <t>155716-01-1</t>
  </si>
  <si>
    <t>Iodonium, Diphenyl-4,4'-Di-C9-13-Alkyl Derivs.,(OC-6-11)-Hexafluoroantimonate(1-)</t>
  </si>
  <si>
    <t>155916-06-6</t>
  </si>
  <si>
    <t>1,2-Ethanediol, Antimony Salt</t>
  </si>
  <si>
    <t>15593-74-5</t>
  </si>
  <si>
    <t>Antimonate (Sbo33-), Trisodium</t>
  </si>
  <si>
    <t>15593-75-6</t>
  </si>
  <si>
    <t>Trisodium Antimonate(3-)</t>
  </si>
  <si>
    <t>15600-71-2</t>
  </si>
  <si>
    <t>Antimony Iron Oxide (Sbfeo4)</t>
  </si>
  <si>
    <t>157368-22-4</t>
  </si>
  <si>
    <t>Dipotassium Dihydrogen Antimonate (K2H2Sb2O7)</t>
  </si>
  <si>
    <t>1586-91-0</t>
  </si>
  <si>
    <t>Tritylium Hexachloroantimonate</t>
  </si>
  <si>
    <t>15874-48-3</t>
  </si>
  <si>
    <t>Antimony Tris[O,O-Dipropyl] Tris(Dithiophosphate)</t>
  </si>
  <si>
    <t>15874-50-7</t>
  </si>
  <si>
    <t>Antimony Tris[O,O-Dipentyl] Tris(Dithiophosphate)</t>
  </si>
  <si>
    <t>15874-52-9</t>
  </si>
  <si>
    <t>Phosphorodithioic Acid, O,O-Bis(2-Ethylhexyl) Ester, Antimony(3+) Salt</t>
  </si>
  <si>
    <t>15890-25-2</t>
  </si>
  <si>
    <t>Tris(DipentyldithiOCarbamato-S,S')Antimony</t>
  </si>
  <si>
    <t>15991-76-1</t>
  </si>
  <si>
    <t>Tris[Bis(2-Ethylhexyl)DithiOCarbamato-S,S']Antimony</t>
  </si>
  <si>
    <t>16037-91-5</t>
  </si>
  <si>
    <t>D-Gluconic Acid, 2,4:2',4'-O-(Oxydistiby</t>
  </si>
  <si>
    <t>16039-64-8</t>
  </si>
  <si>
    <t>Bis[Mu-[2,3-Di(Hydroxy-O)Butanedioato(4-)-O1:O4]]Diantimonate(2-), Potassium, Hydrate (1:2:3), Stereoisomer</t>
  </si>
  <si>
    <t>16450-50-3</t>
  </si>
  <si>
    <t>Diantimony Lead Tetroxide</t>
  </si>
  <si>
    <t>16455-98-4</t>
  </si>
  <si>
    <t>Antimony Oxalate</t>
  </si>
  <si>
    <t>16823-94-2</t>
  </si>
  <si>
    <t>Antimony, Compound With Potassium (1:3)</t>
  </si>
  <si>
    <t>16871-80-0</t>
  </si>
  <si>
    <t>Nitrosyl Hexachloroantimonate(1-)</t>
  </si>
  <si>
    <t>16893-92-8</t>
  </si>
  <si>
    <t>Potassium Hexafluoroantimonate</t>
  </si>
  <si>
    <t>16894-69-2</t>
  </si>
  <si>
    <t>Stibonium, Tetraphenyl-, Bromide (1:1)</t>
  </si>
  <si>
    <t>16925-25-0</t>
  </si>
  <si>
    <t>Sodium Hexafluoroantimonate</t>
  </si>
  <si>
    <t>16950-06-4</t>
  </si>
  <si>
    <t>Hexafluoroantimonyic Acid</t>
  </si>
  <si>
    <t>17220-70-1</t>
  </si>
  <si>
    <t>Antimony Nickel Oxide (Sb2Nio6)</t>
  </si>
  <si>
    <t>17856-92-7</t>
  </si>
  <si>
    <t>Nitryl Hexafluoroantimonate</t>
  </si>
  <si>
    <t>17857-44-2</t>
  </si>
  <si>
    <t>Acetylium Hexachloroantimonate(1-)</t>
  </si>
  <si>
    <t>17901-09-6</t>
  </si>
  <si>
    <t>Antimony Hydroxyacetate</t>
  </si>
  <si>
    <t>1843-42-1</t>
  </si>
  <si>
    <t>2-(1,3,2-Oxathiastibolan-2-Ylthio)Ethanol</t>
  </si>
  <si>
    <t>18770-47-3</t>
  </si>
  <si>
    <t>Antimony(3+) Tripropan-2-Olate</t>
  </si>
  <si>
    <t>19033-63-7</t>
  </si>
  <si>
    <t>Perchloroallylium Hexachloroantimonate(1-)</t>
  </si>
  <si>
    <t>19073-66-6</t>
  </si>
  <si>
    <t>Antimonate (Sbo21-), Sodium</t>
  </si>
  <si>
    <t>19638-16-5</t>
  </si>
  <si>
    <t>Hydroxytetraphenylantimony</t>
  </si>
  <si>
    <t>1986-66-9</t>
  </si>
  <si>
    <t>2,2'-[(1,2-Dicarboxyethylene)Bis(Thio)]Bis[1,3,2-Dithiastibolane-4,5-Dicarboxylic] Acid</t>
  </si>
  <si>
    <t>21432-78-0</t>
  </si>
  <si>
    <t>Antimony Chloride</t>
  </si>
  <si>
    <t>21450-52-2</t>
  </si>
  <si>
    <t>Bromotetraphenylantimony</t>
  </si>
  <si>
    <t>2155-73-9</t>
  </si>
  <si>
    <t>Tributylstibine</t>
  </si>
  <si>
    <t>2155-74-0</t>
  </si>
  <si>
    <t>Antimony Tributanolate</t>
  </si>
  <si>
    <t>2155-75-1</t>
  </si>
  <si>
    <t>2,2',2''-[Stibylidynetris(Thio)]Tris(Acetic Acid), Tris(6-Methylheptyl)Ester</t>
  </si>
  <si>
    <t>2155-81-9</t>
  </si>
  <si>
    <t>Antimony Tris(2-Ethylhexanoate)</t>
  </si>
  <si>
    <t>2185-78-6</t>
  </si>
  <si>
    <t>Stibonium, Tetramethyl-, Iodide</t>
  </si>
  <si>
    <t>225656-86-0</t>
  </si>
  <si>
    <t>Sulfonium, [4-[(4-Benzoyl-2-Chlorophenyl)Thio]Phenyl]Bis(4-Fluorophenyl)-, (OC-6-11)-Hexafluoroantimonate(1-) (1:1)</t>
  </si>
  <si>
    <t>23601-23-2</t>
  </si>
  <si>
    <t>Antimonate (Sb2O74-)</t>
  </si>
  <si>
    <t>23854-38-8</t>
  </si>
  <si>
    <t>Hydrogen Pentafluoro(Fluorosulphato-O)Antimonate(1-)</t>
  </si>
  <si>
    <t>23940-36-5</t>
  </si>
  <si>
    <t>Pentasodium 2-(2-Oxido-3,5-Disulphonatophenoxy)-1,3,2-Benzodioxastibole-4,6-Disulphonate</t>
  </si>
  <si>
    <t>24626-20-8</t>
  </si>
  <si>
    <t>Antimony Chloride Fluoride (Sbcl3F2)</t>
  </si>
  <si>
    <t>24964-91-8</t>
  </si>
  <si>
    <t>Antimonate(1-), Hexachloro-, (OC-6-11)-, Salt With 4-Bromo-N,N-Bis(4-Bromophenyl)Benzenamine (1:1)</t>
  </si>
  <si>
    <t>25152-52-7</t>
  </si>
  <si>
    <t>Aluminium Antimonide</t>
  </si>
  <si>
    <t>25285-72-7</t>
  </si>
  <si>
    <t>25751-57-9</t>
  </si>
  <si>
    <t>Tris(Pentane-2,4-Dionato-O,O')Antimony</t>
  </si>
  <si>
    <t>25889-81-0</t>
  </si>
  <si>
    <t>Antimony Phosphide</t>
  </si>
  <si>
    <t>26042-64-8</t>
  </si>
  <si>
    <t>Silver Hexafluoroantimonate(1-)</t>
  </si>
  <si>
    <t>2629-47-2</t>
  </si>
  <si>
    <t>Chlorodiphenylstibine</t>
  </si>
  <si>
    <t>26810-97-9</t>
  </si>
  <si>
    <t>Cycloheptatrienylium Hexachloroantimonate(1-)</t>
  </si>
  <si>
    <t>26864-36-8</t>
  </si>
  <si>
    <t>2-Ethylhexyl 10-Ethyl-4-[[2-[(2-Ethylhexyl)Oxy]-2-OXOethyl]Thio]-7-OXO-8-Oxa-3,5-Dithia-4-Stibatetradecanoate</t>
  </si>
  <si>
    <t>27253-22-1</t>
  </si>
  <si>
    <t>Tris[(IsoOCtylthio)Acetato]Antimony</t>
  </si>
  <si>
    <t>27288-44-4</t>
  </si>
  <si>
    <t>Acetic Acid, Mercapto-, IsoOCtyl Ester, Antimony(3+) Salt</t>
  </si>
  <si>
    <t>28300-74-5</t>
  </si>
  <si>
    <t>Antimony Potassium Tartrate</t>
  </si>
  <si>
    <t>288094-79-1</t>
  </si>
  <si>
    <t>Bis((C10-13)Alkylphenyl)Iodonium Hexafluoroantimonate</t>
  </si>
  <si>
    <t>28980-47-4</t>
  </si>
  <si>
    <t>Antimony Arsenate</t>
  </si>
  <si>
    <t>28980-49-6</t>
  </si>
  <si>
    <t>Antimony, Compd. With Tin (1:1)</t>
  </si>
  <si>
    <t>29095-38-3</t>
  </si>
  <si>
    <t>Antimony, Compd. With Thallium (1:1)</t>
  </si>
  <si>
    <t>29638-69-5</t>
  </si>
  <si>
    <t>Antimony Potassium Oxide (Sb2K4O7)</t>
  </si>
  <si>
    <t>29664-84-4</t>
  </si>
  <si>
    <t>Antimony, Compd. With Samarium (1:1)</t>
  </si>
  <si>
    <t>29736-75-2</t>
  </si>
  <si>
    <t>2,5,7,10,11,14-Hexaoxa-1,6-Distibabicyclo[4.4.4]Tetradecane</t>
  </si>
  <si>
    <t>305-97-5</t>
  </si>
  <si>
    <t>Anthiolimine</t>
  </si>
  <si>
    <t>3064-61-7</t>
  </si>
  <si>
    <t>1,3,2-Dithiastibolane-4,5-Dicarboxylic A</t>
  </si>
  <si>
    <t>30718-75-3</t>
  </si>
  <si>
    <t>Antimonate, Sodium, Monohydrate</t>
  </si>
  <si>
    <t>309263-22-7</t>
  </si>
  <si>
    <t>Iodonium, (3-Methylphenyl)Phenyl-, Ar'-C12-13-Branched Alkyl Derivs., (OC-6-11)-Hexafluoroantimonates(1-)</t>
  </si>
  <si>
    <t>312308-62-6</t>
  </si>
  <si>
    <t>Diphenyl(O-Tolyl)Antimony</t>
  </si>
  <si>
    <t>3264-67-3</t>
  </si>
  <si>
    <t>OXOnium, Triethyl-, (OC-6-11)-Hexachloroantimonate(1-) (1:1)</t>
  </si>
  <si>
    <t>32798-53-1</t>
  </si>
  <si>
    <t>Benzothiazole, 2-Amino-6-Nitro-, Mono(Tr</t>
  </si>
  <si>
    <t>328-55-2</t>
  </si>
  <si>
    <t>2,6,7-Trioxa-1-Stibabicyclo[2.2.1]Heptane</t>
  </si>
  <si>
    <t>33011-54-0</t>
  </si>
  <si>
    <t>Benzothiazole, 2-Amino-, Mono(Trichloroh</t>
  </si>
  <si>
    <t>33908-66-6</t>
  </si>
  <si>
    <t>Sodium HexahydrOXOantimonate</t>
  </si>
  <si>
    <t>33910-86-0</t>
  </si>
  <si>
    <t>Fluorosulphuric Acid, Compound With Antimony Pentafluoride (4:1)</t>
  </si>
  <si>
    <t>33992-50-6</t>
  </si>
  <si>
    <t>Antimony Nickel Oxide (Sb2Nio4)</t>
  </si>
  <si>
    <t>34237-34-8</t>
  </si>
  <si>
    <t>Antimonate (Sbo43-), Tripotassium, (T-4)-</t>
  </si>
  <si>
    <t>34521-09-0</t>
  </si>
  <si>
    <t>Antimony Sodium Tartrate</t>
  </si>
  <si>
    <t>35724-06-2</t>
  </si>
  <si>
    <t>Antimony(3+) Neodecanoate</t>
  </si>
  <si>
    <t>35743-94-3</t>
  </si>
  <si>
    <t>Butanoic Acid, 2-Amino-3-Mercapto-3-Meth</t>
  </si>
  <si>
    <t>3643-76-3</t>
  </si>
  <si>
    <t>Acetic Acid,Antimony(3+) Salt (3:1)</t>
  </si>
  <si>
    <t>36524-24-0</t>
  </si>
  <si>
    <t>Acetic Acid, ((2-Stibonophenyl)Thio)-, S</t>
  </si>
  <si>
    <t>38897-60-8</t>
  </si>
  <si>
    <t>(Benzoyl Chloride)Pentachloroantimony</t>
  </si>
  <si>
    <t>39294-08-1</t>
  </si>
  <si>
    <t>Antimony, Compd. With Strontium (2:3)</t>
  </si>
  <si>
    <t>39356-80-4</t>
  </si>
  <si>
    <t>Antimony, Compd. With Iron (2:3)</t>
  </si>
  <si>
    <t>39427-02-6</t>
  </si>
  <si>
    <t>Antimony Telluride</t>
  </si>
  <si>
    <t>3958-19-8</t>
  </si>
  <si>
    <t>Triphenylstibine Sulphide</t>
  </si>
  <si>
    <t>4126-81-2</t>
  </si>
  <si>
    <t>Dichloro(Phenyl)Methylium Hexachloroantimonate</t>
  </si>
  <si>
    <t>41494-34-2</t>
  </si>
  <si>
    <t>Tris[4-(Diethylamino)Phenyl]Ammoniumyl Hexafluoroantimonate(1-)</t>
  </si>
  <si>
    <t>41494-35-3</t>
  </si>
  <si>
    <t>Tris[4-(Dibutylamino)Phenyl]Ammoniumyl Hexafluoroantimonate(1-)</t>
  </si>
  <si>
    <t>42427-72-5</t>
  </si>
  <si>
    <t>Dimethylbromonium Hexafluoroantimonate(1-)</t>
  </si>
  <si>
    <t>4263-38-1</t>
  </si>
  <si>
    <t>Hexafluoroantimonate(1-), Salt With N,N,N',N'-Tetrakis[4-(Diethylamino)Phenyl]Benzene-1,4-Diamine (1:1)</t>
  </si>
  <si>
    <t>4292-34-6</t>
  </si>
  <si>
    <t>Antimony(III) Propoxide</t>
  </si>
  <si>
    <t>4379-85-5</t>
  </si>
  <si>
    <t>Hexafluoroantimonate(1-), Salt With N,N,N',N'-Tetrakis[4-(Dibutylamino)Phenyl]Benzene-1,4-Diamine (1:1)</t>
  </si>
  <si>
    <t>44628-70-8</t>
  </si>
  <si>
    <t>Hydrogen Pentachloromethoxyantimonate(1-)</t>
  </si>
  <si>
    <t>472969-22-5</t>
  </si>
  <si>
    <t>Iodonium, (4-Methylphenyl)[4-[[2-[[[[3-(Trifluoromethyl)Phenyl]Amino]Carbonyl]Oxy]Tetradecyl]Oxy]Phenyl]-, (OC-6-11)-Hexafluoroantimonate(1-) (1:1)</t>
  </si>
  <si>
    <t>4756-75-6</t>
  </si>
  <si>
    <t>Triphenylstibine Oxide</t>
  </si>
  <si>
    <t>4933-27-1</t>
  </si>
  <si>
    <t>1,3,2-Dioxastibolane</t>
  </si>
  <si>
    <t>5035-58-5</t>
  </si>
  <si>
    <t>[(2-Ethylhexanoyl)Oxy]Diphenylstibine</t>
  </si>
  <si>
    <t>51138-28-4</t>
  </si>
  <si>
    <t>2,2'-[Ethylenebis(Oxy)]Bis[1,3,2-Dioxastibolane]</t>
  </si>
  <si>
    <t>51900-05-1</t>
  </si>
  <si>
    <t>Disodium Antimonate (Na2Sb4O7)</t>
  </si>
  <si>
    <t>52195-07-0</t>
  </si>
  <si>
    <t>Antimonate(2-), Bis(Mu-(2,3-Dihydroxybut</t>
  </si>
  <si>
    <t>52503-06-7</t>
  </si>
  <si>
    <t>Ammonium Antimony Fluoride</t>
  </si>
  <si>
    <t>526-50-1</t>
  </si>
  <si>
    <t>Pentasodium [4,5-Dihydroxybenzene-1,3-Disulphonato(2-)-O4,O5][4,5-Dihydroxybenzene-1,3-Disulphonato(1-)-O4]Antimony</t>
  </si>
  <si>
    <t>53120-23-3</t>
  </si>
  <si>
    <t>53856-17-0</t>
  </si>
  <si>
    <t>Butanoic Acid, Antimony (3+) Salt</t>
  </si>
  <si>
    <t>54075-76-2</t>
  </si>
  <si>
    <t>TrimethylOXOnium Hexachloroantimonate(1-)</t>
  </si>
  <si>
    <t>5450-68-0</t>
  </si>
  <si>
    <t>Stibine Oxide, Dihydroxy-P-Tolyl-</t>
  </si>
  <si>
    <t>545386-98-9</t>
  </si>
  <si>
    <t>Calcium Chloride Fluoride Phosphate, Antimony- And Manganese-Doped</t>
  </si>
  <si>
    <t>54576-53-3</t>
  </si>
  <si>
    <t>Antimony Nickel Titanium Oxide</t>
  </si>
  <si>
    <t>54764-32-8</t>
  </si>
  <si>
    <t>[2H]-Hydrogen Hexafluoroantimonate(1-)</t>
  </si>
  <si>
    <t>54847-25-5</t>
  </si>
  <si>
    <t>Antimony Silicate</t>
  </si>
  <si>
    <t>5496-71-9</t>
  </si>
  <si>
    <t>N,N'-Cyclohexa-2,5-Diene-1,4-Diylidenebis[4-(Dibutylamino)-N-[4-(Dibutylamino)Phenyl]Anilinium] Bis[Hexafluoroantimonate(1-)]</t>
  </si>
  <si>
    <t>55467-74-8</t>
  </si>
  <si>
    <t>Nickel Antimonate</t>
  </si>
  <si>
    <t>554-76-7</t>
  </si>
  <si>
    <t>Stibanilic Acid</t>
  </si>
  <si>
    <t>5609-80-3</t>
  </si>
  <si>
    <t>Benzoylium Hexafluoroantimonate</t>
  </si>
  <si>
    <t>57762-28-4</t>
  </si>
  <si>
    <t>Propionylium Hexachloroantimonate(1-)</t>
  </si>
  <si>
    <t>57840-38-7</t>
  </si>
  <si>
    <t>Triphenylsulphonium Hexafluoroantimonate(1-)</t>
  </si>
  <si>
    <t>57898-46-1</t>
  </si>
  <si>
    <t>Antimony(3+) Stearate</t>
  </si>
  <si>
    <t>58164-88-8</t>
  </si>
  <si>
    <t>Propanoic Acid, 2-Hydroxy-, Antimony(3+) Salt (3:1)</t>
  </si>
  <si>
    <t>594-10-5</t>
  </si>
  <si>
    <t>Trimethylstibine</t>
  </si>
  <si>
    <t>594-31-0</t>
  </si>
  <si>
    <t>Dichlorotriphenylantimony</t>
  </si>
  <si>
    <t>5965-33-3</t>
  </si>
  <si>
    <t>Tripotassium Tris[Oxalato(2-)-O,O']Antimonate(3-)</t>
  </si>
  <si>
    <t>60062-60-4</t>
  </si>
  <si>
    <t>1,3-Propanediol, 2-(Hydroxymethyl)-2-Pro</t>
  </si>
  <si>
    <t>603-36-1</t>
  </si>
  <si>
    <t>Stibine, Triphenyl-</t>
  </si>
  <si>
    <t>6169-12-6</t>
  </si>
  <si>
    <t>Succinic Acid, Mercapto-, Thioantimonate</t>
  </si>
  <si>
    <t>617-85-6</t>
  </si>
  <si>
    <t>Triethylstibine</t>
  </si>
  <si>
    <t>6273-75-2</t>
  </si>
  <si>
    <t>P-Phenetidine Antimonyl Tartrate</t>
  </si>
  <si>
    <t>62851-41-6</t>
  </si>
  <si>
    <t>Antimony, [.Mu.-[29H,31H-PhthalOCyaninato(2-)]]Di-</t>
  </si>
  <si>
    <t>6295-12-1</t>
  </si>
  <si>
    <t>1,3,2-Benzodioxastibole, 2-Hydroxy-</t>
  </si>
  <si>
    <t>63938-93-2</t>
  </si>
  <si>
    <t>Acetic Acid, ((2-Stibonophenyl)Thio)-</t>
  </si>
  <si>
    <t>63957-37-9</t>
  </si>
  <si>
    <t>Phenol, M-Amino-, OXO(Tartrato)Antimonat</t>
  </si>
  <si>
    <t>63957-38-0</t>
  </si>
  <si>
    <t>Phenol, O-Amino-, OXO(Tartrato)Antimonat</t>
  </si>
  <si>
    <t>63957-39-1</t>
  </si>
  <si>
    <t>Phenol, P-Amino-, OXO(Tartrato)Antimonat</t>
  </si>
  <si>
    <t>64011-26-3</t>
  </si>
  <si>
    <t>Stibine, Tri-2-Pyridyl-</t>
  </si>
  <si>
    <t>64046-93-1</t>
  </si>
  <si>
    <t>Antimony, Bis(Trichloro-, Compd. With 1</t>
  </si>
  <si>
    <t>64058-57-7</t>
  </si>
  <si>
    <t>Benzenestibonic Acid, P-Amino-, Compound</t>
  </si>
  <si>
    <t>64070-10-6</t>
  </si>
  <si>
    <t>Antimonyl Dipotassium Tartarate Stereoisomer</t>
  </si>
  <si>
    <t>64070-11-7</t>
  </si>
  <si>
    <t>Antimony Potassium Salt</t>
  </si>
  <si>
    <t>64070-12-8</t>
  </si>
  <si>
    <t>Dl-Antimony Potassium Tartrate</t>
  </si>
  <si>
    <t>64070-14-0</t>
  </si>
  <si>
    <t>O-Anisidine Antimonyl Tartrate</t>
  </si>
  <si>
    <t>64093-53-4</t>
  </si>
  <si>
    <t>Antimony Telluride (Sb2Te5)</t>
  </si>
  <si>
    <t>64475-90-7</t>
  </si>
  <si>
    <t>Antimony Arsenic Oxide</t>
  </si>
  <si>
    <t>6535-15-5</t>
  </si>
  <si>
    <t>Antimony(3+) Potassium [R-(R*,R*)]-Monotartrate</t>
  </si>
  <si>
    <t>6543-62-0</t>
  </si>
  <si>
    <t>Stibamine</t>
  </si>
  <si>
    <t>66469-53-2</t>
  </si>
  <si>
    <t>1,2-Ethanediol, Antimony(3+) Salt (3:1)</t>
  </si>
  <si>
    <t>66922-79-0</t>
  </si>
  <si>
    <t>Acetic Acid, (Isopropylenedinitrilo)Tetr</t>
  </si>
  <si>
    <t>67251-37-0</t>
  </si>
  <si>
    <t>Tris(Pentane-2,4-Dionato-O,O')Silicon Hexafluoroantimonate</t>
  </si>
  <si>
    <t>67251-40-5</t>
  </si>
  <si>
    <t>Bis(Pentane-2,4-Dionato-O,O')Boron(1+) Hexafluoroantimonate(1-)</t>
  </si>
  <si>
    <t>68083-87-4</t>
  </si>
  <si>
    <t>Sodium Bis[Lactato(2-)-O1,O2]Antimonate(1-)</t>
  </si>
  <si>
    <t>68186-90-3</t>
  </si>
  <si>
    <t>Chrome Antimony Titanium Buff Rutile</t>
  </si>
  <si>
    <t>68187-00-8</t>
  </si>
  <si>
    <t>C.I. Pigment Black 24</t>
  </si>
  <si>
    <t>68187-54-2</t>
  </si>
  <si>
    <t>C.I. Pigment Black 23</t>
  </si>
  <si>
    <t>68189-16-2</t>
  </si>
  <si>
    <t>Dizinc (Acetato-O)Bis[Ethane-1,2-Diolato(2-)-O,O']OXOantimonate(4-)</t>
  </si>
  <si>
    <t>68332-69-4</t>
  </si>
  <si>
    <t>Antimonic Acid, Ester With 1,2,3-Propanetriol</t>
  </si>
  <si>
    <t>68411-49-4</t>
  </si>
  <si>
    <t>Antimony, Citric Acid Complexes</t>
  </si>
  <si>
    <t>68412-38-4</t>
  </si>
  <si>
    <t>C.I. Pigment Yellow 164</t>
  </si>
  <si>
    <t>68784-55-4</t>
  </si>
  <si>
    <t>Barium Cadmium Calcium Chloride Fluoride Phosphate, Antimony And Manganese-Doped</t>
  </si>
  <si>
    <t>68784-78-1</t>
  </si>
  <si>
    <t>Strontium Fluoride Phosphate (Sr5F(Po4)3), Antimony And Manganese-Doped</t>
  </si>
  <si>
    <t>68921-97-1</t>
  </si>
  <si>
    <t>Tris(2-Acetylcyclohexanonato-O,O')Silicon(1+) Hexafluoroantimonate(1-)</t>
  </si>
  <si>
    <t>68933-55-1</t>
  </si>
  <si>
    <t>Silicon(1+), Tris(3-Chloro-2,4-Pentanedionato-.Kappa.O,.Kappa.O')-, (OC-6-11)-, (OC-6-11)-Hexafluoroantimonate(1-)</t>
  </si>
  <si>
    <t>68937-04-2</t>
  </si>
  <si>
    <t>Acetic Acid, Anhydride, Reaction Products With Antimony Oxide (Sb2O3) And Ethylene Glycol</t>
  </si>
  <si>
    <t>68937-20-2</t>
  </si>
  <si>
    <t>1,2-Ethanediol, Reaction Products With Antimony Oxide (Sb2O3)</t>
  </si>
  <si>
    <t>68951-38-2</t>
  </si>
  <si>
    <t>Antimony Oxide (Sb2O3), Mixed With Arsenic Oxide (As2O3)</t>
  </si>
  <si>
    <t>68953-72-0</t>
  </si>
  <si>
    <t>Antimony, 2-Ethylhexanoate Neodecanoate Complexes</t>
  </si>
  <si>
    <t>68954-54-1</t>
  </si>
  <si>
    <t>Neodecanoic Acid, Reaction Products With Antimony Oxide (Sb2O3)</t>
  </si>
  <si>
    <t>68956-96-7</t>
  </si>
  <si>
    <t>Rosin, Sulfurized, Antimony Salt</t>
  </si>
  <si>
    <t>68957-23-3</t>
  </si>
  <si>
    <t>Antimony, 4-[(4-Aminophenyl)(4-Imino-2,5-Cyclohexadien-1-Ylidene)Methyl]-2-Methylbenzenamine Tannin Complexes</t>
  </si>
  <si>
    <t>68989-19-5</t>
  </si>
  <si>
    <t>Antimony, C.I. Basic Violet 1 Tannin Complexes</t>
  </si>
  <si>
    <t>69011-08-1</t>
  </si>
  <si>
    <t>Chromium Titanium Antimonate Oxide (Crti10(Sbo3)O20)</t>
  </si>
  <si>
    <t>69029-45-4</t>
  </si>
  <si>
    <t>Lead, Dross, Antimony-Rich</t>
  </si>
  <si>
    <t>69029-50-1</t>
  </si>
  <si>
    <t>Lead, Antimonial</t>
  </si>
  <si>
    <t>69029-51-2</t>
  </si>
  <si>
    <t>Lead, Antimonial, Dross</t>
  </si>
  <si>
    <t>6923-52-0</t>
  </si>
  <si>
    <t>Antimony Triacetate</t>
  </si>
  <si>
    <t>6939-83-9</t>
  </si>
  <si>
    <t>Stibine, Tris(Dodecylthio)-</t>
  </si>
  <si>
    <t>69545-71-7</t>
  </si>
  <si>
    <t>5,7,12-Trioxa-6-Stibahexadeca-2,9-Dienoic Acid, 6-Butoxy-4,8,11-TriOXO-, Butyl Ester, (Z,Z)-</t>
  </si>
  <si>
    <t>69600-03-9</t>
  </si>
  <si>
    <t>Antimonic Acid, Tungsten Salt</t>
  </si>
  <si>
    <t>69892-82-6</t>
  </si>
  <si>
    <t>Antimony, Compound With Europium (1:1)</t>
  </si>
  <si>
    <t>69991-68-0</t>
  </si>
  <si>
    <t>Rutile, Antimony Chromium Manganese Brown</t>
  </si>
  <si>
    <t>70247-82-4</t>
  </si>
  <si>
    <t>Antimony Oxide (Sb2O3), Reaction Products With Silica</t>
  </si>
  <si>
    <t>70495-28-2</t>
  </si>
  <si>
    <t>Zirconium Antimonide</t>
  </si>
  <si>
    <t>70514-71-5</t>
  </si>
  <si>
    <t>Slags, Antimony-Smelting</t>
  </si>
  <si>
    <t>7065-22-7</t>
  </si>
  <si>
    <t>Oxybis[Diphenylstibine]</t>
  </si>
  <si>
    <t>70969-69-6</t>
  </si>
  <si>
    <t>Ethanol, 2,2',2''-[Stibylidynetris(Thio)]Tris-</t>
  </si>
  <si>
    <t>71119-45-4</t>
  </si>
  <si>
    <t>Oxirane, (Chloromethyl)-, Reaction Products With Antimony Chloride (Sbcl5)</t>
  </si>
  <si>
    <t>71119-49-8</t>
  </si>
  <si>
    <t>Stibine, Trichloro-, Reaction Products With Epichlorhydrin</t>
  </si>
  <si>
    <t>71215-72-0</t>
  </si>
  <si>
    <t>Antimony, Tris[2-(Mercapto-.Kappa.S)Ethanolato-.Kappa.O]-</t>
  </si>
  <si>
    <t>71449-78-0</t>
  </si>
  <si>
    <t>Sulfonium, Diphenyl[4-(Phenylthio)Phenyl]-, (OC-6-11)-Hexafluoroantimonate(1-)</t>
  </si>
  <si>
    <t>71463-61-1</t>
  </si>
  <si>
    <t>Sulfonium, (Chlorophenyl)Diphenyl-, (OC-6-11)-Hexafluoroantimonate(1-)</t>
  </si>
  <si>
    <t>71566-48-8</t>
  </si>
  <si>
    <t>Guar Gum, 2-Hydroxypropyl Ether, Polymer With Antimonic Acid (H4Sb2O7) Tetrapotassium Salt</t>
  </si>
  <si>
    <t>71786-70-4</t>
  </si>
  <si>
    <t>Bis(4-Dodecylphenyl)Iodonium Hexafluoroantimonate</t>
  </si>
  <si>
    <t>71850-71-0</t>
  </si>
  <si>
    <t>2-Butenoic Acid, 4-[(Dibutoxystibino)Oxy]-4-OXO-, Butyl Ester, (2Z)-</t>
  </si>
  <si>
    <t>71850-72-1</t>
  </si>
  <si>
    <t>2-Butenedioic Acid (Z)-, Monobutyl Ester, Trianhydride With Antimonic Acid (H3Sbo3)</t>
  </si>
  <si>
    <t>71850-86-7</t>
  </si>
  <si>
    <t>2-Butenedioic Acid (2Z)-, 1,1'-[(IsoOCtyloxy)Stibylene] 4,4'-DiisoOCtyl Ester</t>
  </si>
  <si>
    <t>71850-87-8</t>
  </si>
  <si>
    <t>2-Butenedioic Acid (Z)-, MonoisoOCtyl Ester, Trianhydride With Antimonic Acid (H3Sbo3)</t>
  </si>
  <si>
    <t>71850-88-9</t>
  </si>
  <si>
    <t>2-Butenoic Acid, 4-[[Bis(IsoOCtyloxy)Stibino]Oxy]-4-OXO-, IsoOCtyl Ester, (2Z)-</t>
  </si>
  <si>
    <t>71949-30-9</t>
  </si>
  <si>
    <t>2-Propenoic Acid, 2-(Hydroxymethyl)-2-[[(1-OXO-2-Propenyl)Oxy]Methyl]-1,3-Propanediyl Ester, Reaction Products With Antimonic Acid (H3Sbo3) Tri-Bu Ester</t>
  </si>
  <si>
    <t>72017-60-8</t>
  </si>
  <si>
    <t>Acetic Acid, Bis(Nitrilotri-, Antimony C</t>
  </si>
  <si>
    <t>72166-93-9</t>
  </si>
  <si>
    <t>Antimonate(1-), Tris[1,2-Ethanediolato(2-)-.Kappa.O1,.Kappa.O2]-, Potassium (1:1), (OC-6-11)-</t>
  </si>
  <si>
    <t>72479-88-0</t>
  </si>
  <si>
    <t>1,3-Propanediol, 2,2-Bis(Bromomethyl)-, Reaction Products With Tributoxystibine</t>
  </si>
  <si>
    <t>72926-13-7</t>
  </si>
  <si>
    <t>2,4,6,8,9,10-Hexaoxa-1,3,5,7-Tetrastibatricyclo[3.3.1.13,7]Decane</t>
  </si>
  <si>
    <t>73892-02-1</t>
  </si>
  <si>
    <t>Antimony Oxide (Sb2O3), Solid Soln. With Nickel Oxide (Nio) And Titanium Oxide (Tio2)</t>
  </si>
  <si>
    <t>74038-45-2</t>
  </si>
  <si>
    <t>Phosphonic Acid, (Alpha-Hydroxy-P-Methox</t>
  </si>
  <si>
    <t>74365-27-8</t>
  </si>
  <si>
    <t>Antimonate(2-),Bis[Mu-[2,3-Dihydroxybutanedioato(4-)-O1,O2,O3,O4]]Di-,Disodium,Stereoisomer</t>
  </si>
  <si>
    <t>7440-36-0</t>
  </si>
  <si>
    <t>Antimony</t>
  </si>
  <si>
    <t>7446-32-4</t>
  </si>
  <si>
    <t>Diantimony Tris(Sulfate)</t>
  </si>
  <si>
    <t>7578-07-6</t>
  </si>
  <si>
    <t>Antimony Tri(OCtanolate)</t>
  </si>
  <si>
    <t>7647-18-9</t>
  </si>
  <si>
    <t>Antimony Pentachloride</t>
  </si>
  <si>
    <t>77824-42-1</t>
  </si>
  <si>
    <t>2,4,10,12-Tetraoxa-6,16,17,18-Tetraaza-3</t>
  </si>
  <si>
    <t>77824-43-2</t>
  </si>
  <si>
    <t>5-Quinolinesulfonic Acid, 8,8'-((Hydroxy</t>
  </si>
  <si>
    <t>77824-44-3</t>
  </si>
  <si>
    <t>7783-56-4</t>
  </si>
  <si>
    <t>Antimony Trifluoride</t>
  </si>
  <si>
    <t>7783-70-2</t>
  </si>
  <si>
    <t>Antimony Pentafluoride</t>
  </si>
  <si>
    <t>7789-61-9</t>
  </si>
  <si>
    <t>Antimony Tribromide</t>
  </si>
  <si>
    <t>7790-44-5</t>
  </si>
  <si>
    <t>Antimony Triiodide</t>
  </si>
  <si>
    <t>7791-08-4</t>
  </si>
  <si>
    <t>7803-52-3</t>
  </si>
  <si>
    <t>Stibine</t>
  </si>
  <si>
    <t>8007-18-9</t>
  </si>
  <si>
    <t>Antimony Nickel Titanium Oxide Yellow</t>
  </si>
  <si>
    <t>C.I. Pigment Yellow 41</t>
  </si>
  <si>
    <t>84238-43-7</t>
  </si>
  <si>
    <t>Antimony, Citric Acid Complexes, Potassium</t>
  </si>
  <si>
    <t>84777-04-8</t>
  </si>
  <si>
    <t>Antimony, N-[4-[[4-(Diethylamino)Phenyl][4-(Ethylamino)-1-Naphthalenyl]Methylene]-2,5-Cyclohexadien-1-Ylidene]-N-Ethylethanaminium Tannin Complexes</t>
  </si>
  <si>
    <t>84929-82-8</t>
  </si>
  <si>
    <t>Antimony, Glucoheptonate Hydroxy Sodium Complexes</t>
  </si>
  <si>
    <t>87301-62-0</t>
  </si>
  <si>
    <t>(2-Butenyl) Tetramethylene Sulfonium Hexafluoroantimonate</t>
  </si>
  <si>
    <t>89452-37-9</t>
  </si>
  <si>
    <t>Sulfonium, (Thiodi-4,1-Phenylene)Bis[Diphenyl-, Bis[(OC-6-11)-Hexafluoroantimonate(1-)]</t>
  </si>
  <si>
    <t>896-29-7</t>
  </si>
  <si>
    <t>Dihydroxytriphenylantimony</t>
  </si>
  <si>
    <t>89899-81-0</t>
  </si>
  <si>
    <t>Ammonium Antimony Sodium Tungsten Oxide</t>
  </si>
  <si>
    <t>90170-79-9</t>
  </si>
  <si>
    <t>Antimony, Acetylacetone Chloro Complexes</t>
  </si>
  <si>
    <t>91051-98-8</t>
  </si>
  <si>
    <t>Flue Dust, Antimony-Manufg.</t>
  </si>
  <si>
    <t>92202-25-0</t>
  </si>
  <si>
    <t>Shell, Oyster, Reaction Products With Antimony Sulfide And Sulfur</t>
  </si>
  <si>
    <t>92731-36-7</t>
  </si>
  <si>
    <t>Antimony Alloy, Dross</t>
  </si>
  <si>
    <t>93776-64-8</t>
  </si>
  <si>
    <t>Diantimony(3+) Triethylene Hexakis(Sulphidoacetate)</t>
  </si>
  <si>
    <t>93840-05-2</t>
  </si>
  <si>
    <t>Antimony Tri(Hexanolate)</t>
  </si>
  <si>
    <t>93840-06-3</t>
  </si>
  <si>
    <t>Antimony Tris(2-Ethylhexanolate)</t>
  </si>
  <si>
    <t>93840-07-4</t>
  </si>
  <si>
    <t>Dibutoxyfluorostibine</t>
  </si>
  <si>
    <t>94442-00-9</t>
  </si>
  <si>
    <t>Antimony Pentakis[1R-(1Alpha,4Abeta,4Balpha,10Aalpha)]-1,2,3,4,4A,4B,5,6,10,10A-Decahydro-7-Isopropyl-1,4A-Dimethylphenanthren-1-Carboxylate</t>
  </si>
  <si>
    <t>95193-93-4</t>
  </si>
  <si>
    <t>Rutiles, Antimony Titanium Yellow Orange</t>
  </si>
  <si>
    <t>95722-64-8</t>
  </si>
  <si>
    <t>Calcium Bis[Mu-[Tartrato(4-)-O1,O2:O3,O4]]Diantimonate(2-), Stereoisomer</t>
  </si>
  <si>
    <t>96195-78-7</t>
  </si>
  <si>
    <t>Iodonium, Bis(4-Dodecylphenyl)-, Branched And Linear, Hexafluoroantimonate(1-)</t>
  </si>
  <si>
    <t>96342-74-4</t>
  </si>
  <si>
    <t>Antimonate(1-), Pentafluoro[[2,2'-Oxybis(Ethanolato)](1-)-O1]-, Hydrogen, Compound With 2,6-Diethylbenzenamine (1:1)</t>
  </si>
  <si>
    <t>97763-70-7</t>
  </si>
  <si>
    <t>D-Gluconic Acid, Antimony(5+) Sodium Salt (1:1:1)</t>
  </si>
  <si>
    <t>15756-29-3</t>
  </si>
  <si>
    <t>Antimony, isotope of mass 131</t>
  </si>
  <si>
    <t>15756-35-1</t>
  </si>
  <si>
    <t>Antimony, isotope of mass 130</t>
  </si>
  <si>
    <t>14331-88-5</t>
  </si>
  <si>
    <t>Antimony, isotope of mass 129</t>
  </si>
  <si>
    <t>15756-34-0</t>
  </si>
  <si>
    <t>Antimony, isotope of mass 128</t>
  </si>
  <si>
    <t>13968-50-8</t>
  </si>
  <si>
    <t>Antimony, isotope of mass 127</t>
  </si>
  <si>
    <t>15756-32-8</t>
  </si>
  <si>
    <t>Antimony, isotope of mass 126</t>
  </si>
  <si>
    <t>14234-35-6</t>
  </si>
  <si>
    <t>Antimony, isotope of mass 125</t>
  </si>
  <si>
    <t>14683-10-4</t>
  </si>
  <si>
    <t>Antimony, isotope of mass 124</t>
  </si>
  <si>
    <t>14374-79-9</t>
  </si>
  <si>
    <t>Antimony, isotope of mass 122</t>
  </si>
  <si>
    <t>14391-68-5</t>
  </si>
  <si>
    <t>Antimony, isotope of mass 120</t>
  </si>
  <si>
    <t>14914-68-2</t>
  </si>
  <si>
    <t>Antimony, isotope of mass 119</t>
  </si>
  <si>
    <t>14391-67-4</t>
  </si>
  <si>
    <t>Antimony, isotope of mass 118</t>
  </si>
  <si>
    <t>15755-18-7</t>
  </si>
  <si>
    <t>Antimony, isotope of mass 117</t>
  </si>
  <si>
    <t>15755-27-8</t>
  </si>
  <si>
    <t>Antimony, isotope of mass 116</t>
  </si>
  <si>
    <t>17620-10-9</t>
  </si>
  <si>
    <t>Antimony, isotope of mass 115</t>
  </si>
  <si>
    <t>23803-42-1</t>
  </si>
  <si>
    <t>Antimony, tris(8-quinolinolato-N1,O8)-</t>
  </si>
  <si>
    <t>55331-26-5</t>
  </si>
  <si>
    <t>Antimonate(3-), tris[8-hydroxy-5-quinolinesulfonato(2-)-N1,O8]-, trisodium</t>
  </si>
  <si>
    <t>55331-24-3</t>
  </si>
  <si>
    <t>Antimony, tris(6-methyl-8-quinolinolato-N1,O8)-</t>
  </si>
  <si>
    <t>12544-35-3</t>
  </si>
  <si>
    <t>Antimonate(2-), bis[.mu.-[(2R,3R)-2,3-di(hydroxy-.kappa.O)butanedioato(4-)-.kappa.O1:.kappa.O4]]di-</t>
  </si>
  <si>
    <t>37234-63-2</t>
  </si>
  <si>
    <t>RL 712</t>
  </si>
  <si>
    <t>59372-48-4</t>
  </si>
  <si>
    <t>Ammonium antimony tungsten oxide</t>
  </si>
  <si>
    <t>77772-15-7</t>
  </si>
  <si>
    <t>2-Naphthalenecarboxylic acid, 4-(2-carboxyethenyl)-3-[[10-(2-carboxyethenyl)-4-oxo-4H-naphtho[2,3-d]-1,3,2-dioxastibinin-2-yl]oxy]-, sodium salt (1:3)</t>
  </si>
  <si>
    <t>77772-16-8</t>
  </si>
  <si>
    <t>1,3-Naphthalenedicarboxylic acid, 2-[(10-carboxy-4-oxo-4H-naphtho[2,3-d]-1,3,2-dioxastibinin-2-yl)oxy]-, sodium salt (1:3)</t>
  </si>
  <si>
    <t>126426-74-2</t>
  </si>
  <si>
    <t>Antimony, [O,O-bis(1-methylethyl) phosphorodithioato-S,S']diphenyl-, (T-4)-</t>
  </si>
  <si>
    <t>139598-41-7</t>
  </si>
  <si>
    <t>Antimony, (diphenylphosphinodithioato-S,S')diphenyl-, (T-4)-</t>
  </si>
  <si>
    <t>7791-16-4</t>
  </si>
  <si>
    <t>Antimony chloride fluoride (SbCl2F3)</t>
  </si>
  <si>
    <t>6533-78-4</t>
  </si>
  <si>
    <t>Acetamide, 2-mercapto-, antimony(3) salt (3:1)</t>
  </si>
  <si>
    <t>539-54-8</t>
  </si>
  <si>
    <t>Acetic acid, 2-[(5-oxo-1,3,2-oxathiastibolan-2-yl)thio]-, sodium salt (1:1)</t>
  </si>
  <si>
    <t>37948-18-8</t>
  </si>
  <si>
    <t>Antimony, ion (Sb6+)</t>
  </si>
  <si>
    <t>134164-24-2</t>
  </si>
  <si>
    <t>dibenzylphenylsulfonium hexafluoroantimonate</t>
  </si>
  <si>
    <t>64024-08-4</t>
  </si>
  <si>
    <t>Antimonate(2-), bis[.mu.-[2,3-dihydroxybutanedioato(4-)-O1,O2:O3,O4]]di-, stereoisomer, dihydrogen, compd. with urea (1:1)</t>
  </si>
  <si>
    <t>5395-43-7</t>
  </si>
  <si>
    <t>Stibine, tris(4-methylphenyl)-</t>
  </si>
  <si>
    <t>64011-36-5</t>
  </si>
  <si>
    <t>Antimonate(2-), bis[.mu.-[2,3-dihydroxybutanedioato(4-)-O1,O2:O3,O4]]di-, stereoisomer, dihydrogen, compd. with 4-methylbenzenamine (1:2)</t>
  </si>
  <si>
    <t>64070-15-1</t>
  </si>
  <si>
    <t>Antimonate(2-), bis[.mu.-[2,3-dihydroxybutanedioato(4-)-O1,O2:O3,O4]]di-, stereoisomer, dihydrogen, compd. with 4-methoxybenzenamine (1:2)</t>
  </si>
  <si>
    <t>64011-35-4</t>
  </si>
  <si>
    <t>Antimonate(2-), bis[.mu.-[2,3-dihydroxybutanedioato(4-)-O1,O2:O3,O4]]di-, stereoisomer, dihydrogen, compd. with 2-methylbenzenamine (1:2)</t>
  </si>
  <si>
    <t>49720-83-4</t>
  </si>
  <si>
    <t>Antimonate(2-), bis[.mu.-[2,3-dihydroxybutanedioato(4-)-O1,O2:O3,O4]]di-, stereoisomer, dihydrogen, compd. with 2-ethoxybenzenamine (1:2)</t>
  </si>
  <si>
    <t>64011-34-3</t>
  </si>
  <si>
    <t>Antimonate(2-), bis[.mu.-[2,3-dihydroxybutanedioato(4-)-O1,O2:O3,O4]]di-, stereoisomer, dihydrogen, compd. with 3-methylbenzenamine (1:2)</t>
  </si>
  <si>
    <t>63957-36-8</t>
  </si>
  <si>
    <t>Antimonate(2-), bis[.mu.-[2,3-dihydroxybutanedioato(4-)-O1,O2:O3,O4]]di-, stereoisomer, dihydrogen, compd. with 3-ethoxybenzenamine (1:2)</t>
  </si>
  <si>
    <t>64090-82-0</t>
  </si>
  <si>
    <t>Antimonate(2-), bis[.mu.-[2,3-dihydroxybutanedioato(4-)-O1,O2:O3,O4]]di-, stereoisomer, dihydrogen, compd. with 3-methoxybenzenamine (1:2)</t>
  </si>
  <si>
    <t>64013-16-7</t>
  </si>
  <si>
    <t>ANTIMONY TRIIODIDE</t>
  </si>
  <si>
    <t>15123-86-1</t>
  </si>
  <si>
    <t>CHALCOSTIBITE</t>
  </si>
  <si>
    <t>23713-48-6</t>
  </si>
  <si>
    <t>ANTIMONY, ION (SB3+)</t>
  </si>
  <si>
    <t>20720-76-7</t>
  </si>
  <si>
    <t>ANTIMONY MERCURY OXIDE (SB2HG2O7)</t>
  </si>
  <si>
    <t>15920-95-3</t>
  </si>
  <si>
    <t>DIPHENYL(4-PHENYLTHIOPHENYL)SULFONIUM HEXAFLUOROANTIMONATE</t>
  </si>
  <si>
    <t>Azocolourants and Azodyes</t>
  </si>
  <si>
    <t>118685-33-9</t>
  </si>
  <si>
    <t>Chromate(2-), [1-[(5-Chloro-2-Hydroxyphenyl)Azo]-2-Naphthalenolato(2-)][4-Hydroxy-3-[(2-Hydroxy-3,5-Dinitrophenyl)Azo]-7-[(4-Methoxyphenyl)Amino]-2-Naphthalenesulfonato(3-)]-, Disodium</t>
  </si>
  <si>
    <t>103-33-3 (AZOBENZENE)</t>
  </si>
  <si>
    <t>AZOBENZENE</t>
  </si>
  <si>
    <t>103621-96-1 (1-[[4-[(4,5,6,7-TETRACHLORO-3-OXO-ISOINDOLINE-1-YL)</t>
  </si>
  <si>
    <t>1-[[4-[(4,5,6,7-TETRACHLORO-3-OXO-ISOINDOLINE-1-YL</t>
  </si>
  <si>
    <t>1064-48-8 (AMIDO BLACK 10B)</t>
  </si>
  <si>
    <t>AMIDO BLACK 10B</t>
  </si>
  <si>
    <t>12236-62-3 (2-[(4-CHLORO-2-NITROPHENYL)AZO]-N-(2,3-DIHYDRO-2-O)</t>
  </si>
  <si>
    <t>2-[(4-CHLORO-2-NITROPHENYL)AZO]-N-(2,3-DIHYDRO-2-O</t>
  </si>
  <si>
    <t>1229-55-6 (C.I. SOLVENT RED 1)</t>
  </si>
  <si>
    <t>C.I. SOLVENT RED 1</t>
  </si>
  <si>
    <t>15782-05-5 (4-((5-CHLORO-2-SULFO-P-TOLYL)AZO)-3-HYDROXY-2-NAPH)</t>
  </si>
  <si>
    <t>4-((5-CHLORO-2-SULFO-P-TOLYL)AZO)-3-HYDROXY-2-NAPH</t>
  </si>
  <si>
    <t>21889-25-8 (4-[(3-CHLOROPHENYL)AZO]-3-HYDROXY-N-(2-METHYLPHENY)</t>
  </si>
  <si>
    <t>4-[(3-CHLOROPHENYL)AZO]-3-HYDROXY-N-(2-METHYLPHENY</t>
  </si>
  <si>
    <t>2512-29-0 (2-[(4-METHYL-2-NITROPHENYL)AZO]-3-OXO-N-PHENYLBUTY)</t>
  </si>
  <si>
    <t>2-[(4-METHYL-2-NITROPHENYL)AZO]-3-OXO-N-PHENYLBUTY</t>
  </si>
  <si>
    <t>3468-63-1 (1-[(2,4-DINITROPHENYL)AZO]-2-NAPHTHOL)</t>
  </si>
  <si>
    <t>1-[(2,4-DINITROPHENYL)AZO]-2-NAPHTHOL</t>
  </si>
  <si>
    <t>3520-72-7 (3H-PYRAZOL-3-ONE, 4,4'-[(3,3'-DICHLORO[1,1'-BIPHEN)</t>
  </si>
  <si>
    <t>3H-PYRAZOL-3-ONE, 4,4'-[(3,3'-DICHLORO[1,1'-BIPHEN</t>
  </si>
  <si>
    <t>4128-71-6 (ACETAMIDE, N-(4-(PHENYLAZO)PHENYL)- (9CI))</t>
  </si>
  <si>
    <t>ACETAMIDE, N-(4-(PHENYLAZO)PHENYL)- (9CI)</t>
  </si>
  <si>
    <t>5280-66-0 (C.I.PIGMENT RED 48.4)</t>
  </si>
  <si>
    <t>C.I.PIGMENT RED 48.4</t>
  </si>
  <si>
    <t>5280-68-2 (C. I. PIGMENT RED 146)</t>
  </si>
  <si>
    <t>C. I. PIGMENT RED 146</t>
  </si>
  <si>
    <t>5567-15-7 (2,2'-[(3,3'-DICHLOR[1,1'-BIPHENYL]-4,4'-DIYL)BIS(A)</t>
  </si>
  <si>
    <t>2,2'-[(3,3'-DICHLOR[1,1'-BIPHENYL]-4,4'-DIYL)BIS(A</t>
  </si>
  <si>
    <t>57206-83-4 (SODIUM BIS[1-[[2-HYDROXY-3-NITRO-5-TERT-PENTYLPHEN)</t>
  </si>
  <si>
    <t>SODIUM BIS[1-[[2-HYDROXY-3-NITRO-5-TERT-PENTYLPHEN</t>
  </si>
  <si>
    <t>6358-31-2 (2-[(2-METHOXY-4-NITROPHENYL)AZO]-N-(2-METHOXYPHENY)</t>
  </si>
  <si>
    <t>2-[(2-METHOXY-4-NITROPHENYL)AZO]-N-(2-METHOXYPHENY</t>
  </si>
  <si>
    <t>68511-62-6 (5,5'-AZOBIS(2,4,6-PYRIMIDINETRIOL), NICKEL COMPLEX)</t>
  </si>
  <si>
    <t>5,5'-AZOBIS(2,4,6-PYRIMIDINETRIOL), NICKEL COMPLEX</t>
  </si>
  <si>
    <t>6992-11-6 (4-[(2,5-DICHLOROPHENYL)AZO]-N-(2,3-DIHYDRO-2-OXO-1)</t>
  </si>
  <si>
    <t>4-[(2,5-DICHLOROPHENYL)AZO]-N-(2,3-DIHYDRO-2-OXO-1</t>
  </si>
  <si>
    <t>77804-81-0 (2,2'-[ETHYLENEBIS(OXYPHENYL-2,1-ENEAZO)]BIS[N-(2,3)</t>
  </si>
  <si>
    <t>2,2'-[ETHYLENEBIS(OXYPHENYL-2,1-ENEAZO)]BIS[N-(2,3</t>
  </si>
  <si>
    <t>21889-25-8</t>
  </si>
  <si>
    <t>4-[(3-chlorophenyl)azo]-3-hydroxy-N-(2-methylphenyl)naphthalene-2-carboxamide</t>
  </si>
  <si>
    <t>15782-05-5</t>
  </si>
  <si>
    <t>strontium 4-[(5-chloro-4-methyl-2-sulphonatophenyl)azo]-3-hydroxy-2-naphthoate (1:1)</t>
  </si>
  <si>
    <t>2512-29-0</t>
  </si>
  <si>
    <t>2-[(4-methyl-2-nitrophenyl)azo]-3-oxo-N-phenylbutyramide</t>
  </si>
  <si>
    <t>3468-63-1</t>
  </si>
  <si>
    <t>1-[(2,4-dinitrophenyl)azo]-2-naphthol</t>
  </si>
  <si>
    <t>3520-72-7</t>
  </si>
  <si>
    <t>4,4'-[(3,3'-dichloro[1,1'-biphenyl]-4,4'-diyl)bis(azo)]bis[2,4-dihydro-5-methyl-2-phenyl-3H-pyrazol-3-one]</t>
  </si>
  <si>
    <t>1229-55-6</t>
  </si>
  <si>
    <t>2-Naphthalenol, 1-[(2-methoxyphenyl)azo]-</t>
  </si>
  <si>
    <t>12236-62-3</t>
  </si>
  <si>
    <t>2-[(4-chloro-2-nitrophenyl)azo]-N-(2,3-dihydro-2-oxo-1H-benzimidazol-5-yl)-3-oxobutyramide</t>
  </si>
  <si>
    <t>1064-48-8</t>
  </si>
  <si>
    <t>sodium 4-amino-5-hydroxy-3-(4-nitrophenylazo)-6-(phenylazo)naphthalene-2,7-disulphonate</t>
  </si>
  <si>
    <t>103621-96-1</t>
  </si>
  <si>
    <t>1-[[4-[(4,5,6,7-Tetrachloro-3-oxo-1-isoindolinylidene)amino]phenyl] azo]-2-hydroxy-N-(4-methoxy-2-methylphenyl)-11-H-benzo[a]carbazole-3-carboxamide</t>
  </si>
  <si>
    <t>103-33-3</t>
  </si>
  <si>
    <t>azobenzene</t>
  </si>
  <si>
    <t>4128-71-6</t>
  </si>
  <si>
    <t>ACETANILIDE, 4'-PHENYLAZO-</t>
  </si>
  <si>
    <t>5280-66-0</t>
  </si>
  <si>
    <t>C.I. Pigment Red 48:4</t>
  </si>
  <si>
    <t>5280-68-2</t>
  </si>
  <si>
    <t>2-Naphthalenecarboxamide, N-(4-chloro-2,5-dimethoxyphenyl)-3-hydroxy-4-[[2-methoxy-5-[(phenylamino)carbonyl]phenyl]azo]-</t>
  </si>
  <si>
    <t>5567-15-7</t>
  </si>
  <si>
    <t>Butanamide, 2,2'-[(3,3'-dichloro[1,1'-biphenyl]-4,4'-diyl)bis(azo)]bis[N-(4-chloro-2,5-dimethoxyphenyl)-3-oxo-</t>
  </si>
  <si>
    <t>57206-83-4</t>
  </si>
  <si>
    <t>sodium bis[1-[[2-hydroxy-3-nitro-5-tert-pentylphenyl]azo]-2-naphtholato(2-)]chromate(1-)</t>
  </si>
  <si>
    <t>6358-31-2</t>
  </si>
  <si>
    <t>2-[(2-methoxy-4-nitrophenyl)azo]-N-(2-methoxyphenyl)-3-oxobutyramide</t>
  </si>
  <si>
    <t>68511-62-6</t>
  </si>
  <si>
    <t>Nickel, 5,5'-azobis-2,4,6(1H,3H,5H)-pyrimidinetrione complexes</t>
  </si>
  <si>
    <t>6992-11-6</t>
  </si>
  <si>
    <t>4-[(2,5-dichlorophenyl)azo]-N-(2,3-dihydro-2-oxo-1H-benzimidazol-5-yl)-3-hydroxynaphthalene-2-carboxamide</t>
  </si>
  <si>
    <t>77804-81-0</t>
  </si>
  <si>
    <t>Butanamide, 2,2'-[1,2-ethanediylbis(oxy-2,1-phenyleneazo)]bis[N-(2,3-dihydro-2-oxo-1H-benzimidazol-5-yl)-3-oxo-</t>
  </si>
  <si>
    <t>682735-84-8</t>
  </si>
  <si>
    <t>Chromate(2-), [1-[[5-chloro-2-(hydroxy-κO)phenyl]azo-κN1]-2-naphthalenolato(2-)][4-(hydroxy-κO)-3-[[2-(hydroxy-κO)-3,5-dinitrophenyl]azo-κN1]-7-[(4-methoxyphenyl)amino]-2-naphthalenesulfonato(3-)]- (9CI)</t>
  </si>
  <si>
    <t>91-59-8</t>
  </si>
  <si>
    <t>2-Naphthylamine</t>
  </si>
  <si>
    <t>92-87-5</t>
  </si>
  <si>
    <t>benzidine</t>
  </si>
  <si>
    <t>4-Aminodiphenyl</t>
  </si>
  <si>
    <t>119-93-7</t>
  </si>
  <si>
    <t>o-Tolidine</t>
  </si>
  <si>
    <t>615-05-4</t>
  </si>
  <si>
    <t>2,4-Diaminoanisole</t>
  </si>
  <si>
    <t>2,4-Diaminotoluene</t>
  </si>
  <si>
    <t>137-17-7</t>
  </si>
  <si>
    <t>2,4,5-trimethylaniline</t>
  </si>
  <si>
    <t>o-Aminoazotoluene</t>
  </si>
  <si>
    <t>p-Cresidine</t>
  </si>
  <si>
    <t>99-55-8</t>
  </si>
  <si>
    <t>5-nitro-o-toluidine</t>
  </si>
  <si>
    <t>o-anisidine</t>
  </si>
  <si>
    <t>95-69-2</t>
  </si>
  <si>
    <t>4-Chloro-o-toluidine</t>
  </si>
  <si>
    <t>119-90-4</t>
  </si>
  <si>
    <t>3,3'-dimethoxybenzidine</t>
  </si>
  <si>
    <t>MBOCA</t>
  </si>
  <si>
    <t>91-94-1</t>
  </si>
  <si>
    <t>3,3'-Dichlorobenzidine</t>
  </si>
  <si>
    <t>4,4'-methylenedianiline</t>
  </si>
  <si>
    <t>139-65-1</t>
  </si>
  <si>
    <t>4,4'-thiodianiline</t>
  </si>
  <si>
    <t>4,4'-Methylenedi-o-toluidine</t>
  </si>
  <si>
    <t>106-47-8</t>
  </si>
  <si>
    <t>p-chloroaniline</t>
  </si>
  <si>
    <t>71735-58-5</t>
  </si>
  <si>
    <t>Chromate(2-), [1-[(5-chloro-2-hydroxyphenyl)azo]-2-naphthalenolato(2-)][3-hydroxy-4-[(2-hydroxy-3,5-dinitrophenyl)azo]-7-[(4-methoxyphenyl)amino]-2-naphthalenesulfonato(3-)]-, disodium</t>
  </si>
  <si>
    <t>70-25-7</t>
  </si>
  <si>
    <t>1-METHYL-3-NITRO-1-NITROSOGUANIDINE</t>
  </si>
  <si>
    <t>4-AMINO AZOBENZENE</t>
  </si>
  <si>
    <t>BENZIDINE</t>
  </si>
  <si>
    <t>3,3'-DIMETHYLBENZIDINE</t>
  </si>
  <si>
    <t>BIPHENYL-4-YLAMINE</t>
  </si>
  <si>
    <t>4,4'-METHYLENEDIANILINE</t>
  </si>
  <si>
    <t>4-METHYL-M-PHENYLENEDIAMINE</t>
  </si>
  <si>
    <t>5-NITRO-O-TOLUIDINE</t>
  </si>
  <si>
    <t>4,4'-THIODIANILINE</t>
  </si>
  <si>
    <t>6-METHOXY-M-TOLUIDINE</t>
  </si>
  <si>
    <t>4,4'-METHYLENEDI-O-TOLUIDINE</t>
  </si>
  <si>
    <t>2-NAPHTHYLAMINE</t>
  </si>
  <si>
    <t>4-METHOXY-M-PHENYLENEDIAMINE</t>
  </si>
  <si>
    <t>4-CHLOROANILINE</t>
  </si>
  <si>
    <t>3,3'-DICHLOROBENZIDINE</t>
  </si>
  <si>
    <t>2,4,5-TRIMETHYLANILINE</t>
  </si>
  <si>
    <t>3,3'-DIMETHOXYBENZIDINE</t>
  </si>
  <si>
    <t>553-00-4</t>
  </si>
  <si>
    <t>2-NAPHTHALENAMINE, ACETATE</t>
  </si>
  <si>
    <t>O-ANISIDINE</t>
  </si>
  <si>
    <t>O-TOLUIDINE</t>
  </si>
  <si>
    <t>O-AMINOAZOTOLUENE</t>
  </si>
  <si>
    <t>4,4'-OXYDIANILINE</t>
  </si>
  <si>
    <t>4,4'-METHYLENE-BIS(2-CHLOROANILINE)</t>
  </si>
  <si>
    <t>4-CHLORO-O-TOLUIDINE</t>
  </si>
  <si>
    <t>101-54-2</t>
  </si>
  <si>
    <t>1,4-BENZENEDIAMINE, N-PHENYL-</t>
  </si>
  <si>
    <t>5858-81-1</t>
  </si>
  <si>
    <t>C.I.PIGMENT RED 57</t>
  </si>
  <si>
    <t>67906-31-4</t>
  </si>
  <si>
    <t>C.I.PIGMENT YELLOW 182</t>
  </si>
  <si>
    <t>12769-00-5</t>
  </si>
  <si>
    <t>C.I. PIGMENT RED 180</t>
  </si>
  <si>
    <t>67990-05-0</t>
  </si>
  <si>
    <t>PIGMENT RED 269</t>
  </si>
  <si>
    <t>164251-88-1</t>
  </si>
  <si>
    <t>C.I. SOLVENT RED 195</t>
  </si>
  <si>
    <t>8003-78-9</t>
  </si>
  <si>
    <t>DISODIUM (5OR8)-[[3-[[4-[(3-CHLORO-2-METHYL-5-SULPHONATOPHENYL)AZO]-3-METHYLPHENYL]AZO]-2,6-DIHYDROXYLPHENYL]AZO]NAPHTHALENE-2-SULPHONATE</t>
  </si>
  <si>
    <t>61815-08-5</t>
  </si>
  <si>
    <t>C.I.PIGMENT YELLOW 126</t>
  </si>
  <si>
    <t>20721-50-0</t>
  </si>
  <si>
    <t>DISPERSE BLACK 9</t>
  </si>
  <si>
    <t>94277-60-8</t>
  </si>
  <si>
    <t>TRISODIUM BIS[7-AMINO-4-HYDROXY-3-[(2-HYDROXY-3,5-DINITROPHENYL)AZO]NAPHTHALENE-2-SULPHONATO(3-)]CHROMATE(3-)</t>
  </si>
  <si>
    <t>6059-34-3</t>
  </si>
  <si>
    <t>AZO BLUE</t>
  </si>
  <si>
    <t>1325-37-7</t>
  </si>
  <si>
    <t>STILBENE YELLOW</t>
  </si>
  <si>
    <t>2481-94-9</t>
  </si>
  <si>
    <t>SOLVENT YELLOW 56</t>
  </si>
  <si>
    <t>23792-68-9</t>
  </si>
  <si>
    <t>PIGMENT YELLOW 188</t>
  </si>
  <si>
    <t>211502-16-8</t>
  </si>
  <si>
    <t>C.I.PIGMENT BROWN 41</t>
  </si>
  <si>
    <t>6368-72-5</t>
  </si>
  <si>
    <t>SUDAN RED 7B</t>
  </si>
  <si>
    <t>2611-82-7</t>
  </si>
  <si>
    <t>ACID RED 18</t>
  </si>
  <si>
    <t>1836-22-2</t>
  </si>
  <si>
    <t>C.I. MORDANT RED 9</t>
  </si>
  <si>
    <t>12237-31-9</t>
  </si>
  <si>
    <t>C.I. SOLVENT YELLOW 79</t>
  </si>
  <si>
    <t>87-62-7</t>
  </si>
  <si>
    <t>2,6-XYLIDINE</t>
  </si>
  <si>
    <t>6410-38-4</t>
  </si>
  <si>
    <t>PIGMENT RED 9</t>
  </si>
  <si>
    <t>2835-61-2</t>
  </si>
  <si>
    <t>C.I.SOLVENT BROWN 3</t>
  </si>
  <si>
    <t>16521-34-9</t>
  </si>
  <si>
    <t>C.I.PIGMENT BROWN 5</t>
  </si>
  <si>
    <t>109945-04-2</t>
  </si>
  <si>
    <t>C.I. SOLVENT YELLOW 146</t>
  </si>
  <si>
    <t>4-[(3-CHLOROPHENYL)AZO]-3-HYDROXY-N-(2-METHYLPHENYL)NAPHTHALENE-2-CARBOXAMIDE</t>
  </si>
  <si>
    <t>36451-09-9</t>
  </si>
  <si>
    <t>2-DIAZO-1-NAPHTHOL-5-SULPHONYL CHLORIDE</t>
  </si>
  <si>
    <t>76613-71-3</t>
  </si>
  <si>
    <t>C.I. PIGMENT RED 58:1</t>
  </si>
  <si>
    <t>60202-35-9</t>
  </si>
  <si>
    <t>DIRECT RED 239</t>
  </si>
  <si>
    <t>85631-88-5</t>
  </si>
  <si>
    <t>DIRECT BLACK 168</t>
  </si>
  <si>
    <t>8003-69-8</t>
  </si>
  <si>
    <t>DIRECT BLACK 80</t>
  </si>
  <si>
    <t>50926-66-4</t>
  </si>
  <si>
    <t>SOLVENT RED 25</t>
  </si>
  <si>
    <t>3147-14-6</t>
  </si>
  <si>
    <t>CALMAGITE</t>
  </si>
  <si>
    <t>431991-58-1</t>
  </si>
  <si>
    <t>C.I.PIGMENT RED 2431</t>
  </si>
  <si>
    <t>1-[[4-[(4,5,6,7-TETRACHLORO-3-OXO-ISOINDOLINE-1-YLIDENE)AMINO]PHENYL]AZO]-2-HYDRO XY-N-(4-METHOXY-2-METHYLPHENYL)-11H-BENZO[A]CARBAZOLE-3-CARBOXAMIDE</t>
  </si>
  <si>
    <t>350249-32-0</t>
  </si>
  <si>
    <t>PIGMENT RED 272</t>
  </si>
  <si>
    <t>6410-40-8</t>
  </si>
  <si>
    <t>4-[(2,5-DICHLOROPHENYL)AZO]-N-(2,5-DIMETHOXYPHENYL)-3-HYDROXYNAPHTHALENE-2-CARBOXAMIDE</t>
  </si>
  <si>
    <t>94276-30-9</t>
  </si>
  <si>
    <t>SODIUM [4,6-DIHYDROXY-5-[(2-HYDROXYPHENYL)AZO]NAPHTHALENE-2-SULPHONATO(3-)]HYDROXYCHROMATE(1-)</t>
  </si>
  <si>
    <t>12227-62-2</t>
  </si>
  <si>
    <t>ALUMINUM, 3-HYDROXY-4-[(4-SULFO-1-NAPHTHALENYL)AZO]-2,7-NAPHTHALENEDISULFONIC ACID COMPLEX (C.I. PIGMENT RED 193)</t>
  </si>
  <si>
    <t>2538-85-4</t>
  </si>
  <si>
    <t>C.I. MORDANT BLACK 17</t>
  </si>
  <si>
    <t>1787-61-7</t>
  </si>
  <si>
    <t>ERIOCHROME BLACK T</t>
  </si>
  <si>
    <t>SODIUM BIS[1-[[2-HYDROXY-3-NITRO-5-TERT-PENTYLPHENYL]AZO]-2-NAPHTHOLATO(2-)]CHROMATE(1-)</t>
  </si>
  <si>
    <t>73324-05-7</t>
  </si>
  <si>
    <t>BIS[5-CHLORO-3-[[4,5-DIHYDRO-3-METHYL-5-(OXO-O)-1-PHENYL-1H-PYRAZOL-4-YL]AZO-N1]-2-(HYDROXY-O)BENZENESULFONATO(3-)]-CHROMATE(3-) TRISODIUM</t>
  </si>
  <si>
    <t>12392-64-2</t>
  </si>
  <si>
    <t>DISODIUM, CHROMIUM (3+); 3-OXIDO-4-[(2-OXIDO-1-NAPHTHALENYL)AZO]-1-NAPHTHALENESULFONATE (ACID BLUE 161)</t>
  </si>
  <si>
    <t>1320-06-5</t>
  </si>
  <si>
    <t>1-[[4-[(DIMETHYLPHENYL)AZO]DIMETHYLPHENYL]AZO]-2-NAPHTHOL</t>
  </si>
  <si>
    <t>13515-40-7</t>
  </si>
  <si>
    <t>2-[(4-CHLORO-2-NITROPHENYL)AZO]-N-(2-METHOXYPHENYL)-3-OXOBUTYRAMIDE</t>
  </si>
  <si>
    <t>5413-75-2</t>
  </si>
  <si>
    <t>BRILLIANT CROCEINE</t>
  </si>
  <si>
    <t>56548-64-2</t>
  </si>
  <si>
    <t>2'-((2-BROMO-4,6-DINITROPHENYL)AZO)-5'-(DIETHYLAMINO)-P-ACETANISIDIDE</t>
  </si>
  <si>
    <t>4424-06-0</t>
  </si>
  <si>
    <t>BISBENZIMIDAZO[2,1-B:2',1'-I]BENZO[LMN][3,8]PHENANTHROLINE-8,17-DIONE</t>
  </si>
  <si>
    <t>12234-78-5</t>
  </si>
  <si>
    <t>ACID BROWN 298</t>
  </si>
  <si>
    <t>78952-72-4</t>
  </si>
  <si>
    <t>BUTANAMIDE, 2-(2-(3,3'-DICHLORO-4'-(2-(1-(((2,4-DIMETHYLPHENYL)AMINO)CARBONYL)-2-OXOPROPYL)DIAZENYL)(1,1'-BIPHENYL)-4-YL)DIAZENYL)-N-(2-METHYLPHENYL)-3-OXO-</t>
  </si>
  <si>
    <t>633-96-5</t>
  </si>
  <si>
    <t>ACID ORANGE 7</t>
  </si>
  <si>
    <t>C,C'-AZODI(FORMAMIDE)</t>
  </si>
  <si>
    <t>101804-03-9</t>
  </si>
  <si>
    <t>BIS(4-FLUOROPHENYL)-METHYL-(1,2,4-TRIAZOL-4-YLMETHYL)SILANE HYDROCHL...</t>
  </si>
  <si>
    <t>95-68-1</t>
  </si>
  <si>
    <t>2,4-XYLIDINE</t>
  </si>
  <si>
    <t>4-((5-CHLORO-2-SULFO-P-TOLYL)AZO)-3-HYDROXY-2-NAPHTHALENECARBOXYLICACID, STRONTIUM SALT</t>
  </si>
  <si>
    <t>6486-23-3</t>
  </si>
  <si>
    <t>2-[(4-CHLORO-2-NITROPHENYL)AZO]-N-(2-CHLOROPHENYL)-3-OXOBUTYRAMIDE</t>
  </si>
  <si>
    <t>2,2'-[ETHYLENEBIS(OXYPHENYL-2,1-ENEAZO)]BIS[N-(2,3-DIHYDRO-2-OXO-1H-...</t>
  </si>
  <si>
    <t>2581-69-3</t>
  </si>
  <si>
    <t>4-[(4-NITROPHENYL)AZO]-N-PHENYLANILINE</t>
  </si>
  <si>
    <t>104105-46-6</t>
  </si>
  <si>
    <t>ACID BLUE 82 226</t>
  </si>
  <si>
    <t>6528-34-3</t>
  </si>
  <si>
    <t>2-[(4-METHOXY-2-NITROPHENYL)AZO]-N-(2-METHOXYPHENYL)-3-OXOBUTYRAMIDE</t>
  </si>
  <si>
    <t>5281-04-9</t>
  </si>
  <si>
    <t>PIGMENT RED 57:1</t>
  </si>
  <si>
    <t>70776-54-4</t>
  </si>
  <si>
    <t>REACTIVE BLACK 95</t>
  </si>
  <si>
    <t>68134-22-5</t>
  </si>
  <si>
    <t>BENZIMIDAZOLON PIGMENT</t>
  </si>
  <si>
    <t>842-07-9</t>
  </si>
  <si>
    <t>1-PHENYLAZO-2-NAPHTHOL</t>
  </si>
  <si>
    <t>109-97-7</t>
  </si>
  <si>
    <t>1-AZA-2,4-CYCLOPENTADIENE</t>
  </si>
  <si>
    <t>2814-77-9</t>
  </si>
  <si>
    <t>1-(2-CHLORO-4-NITROPHENYLAZO)-2-NAPHTHOL</t>
  </si>
  <si>
    <t>4-[(2,5-DICHLOROPHENYL)AZO]-N-(2,3-DIHYDRO-2-OXO-1H-BENZIMIDAZOL-5-YL)-3-HYDROXYNAPHTHALENE-2-CARBOXAMIDE</t>
  </si>
  <si>
    <t>78-67-1</t>
  </si>
  <si>
    <t>2,2'-DIMETHYL-2,2'-AZODIPROPIONONITRILE</t>
  </si>
  <si>
    <t>6262-07-3</t>
  </si>
  <si>
    <t>ACID BLACK 26</t>
  </si>
  <si>
    <t>12237-23-9</t>
  </si>
  <si>
    <t>C.I. SOLVENT BLACK 28</t>
  </si>
  <si>
    <t>2-[(2-METHOXY-4-NITROPHENYL)AZO]-N-(2-METHOXYPHENYL)-3-OXOBUTYRAMIDE</t>
  </si>
  <si>
    <t>6406-56-0</t>
  </si>
  <si>
    <t>ACID RED 151</t>
  </si>
  <si>
    <t>19800-42-1</t>
  </si>
  <si>
    <t>4-((4-((P-NITROPHENYL)AZO)-2-METHOXYPHENYL)AZO)PHENOL</t>
  </si>
  <si>
    <t>2,2'-[(3,3'-DICHLOR[1,1'-BIPHENYL]-4,4'-DIYL)BIS(AZO)]BIS[N-(4-CHLOR-2,5-DIMETHOXYPHENYL)-3-OXOBUTYRAMIDE]</t>
  </si>
  <si>
    <t>68133-69-7</t>
  </si>
  <si>
    <t>2-[(2-CYANOETHYL)[4-[(6-NITROBENZOTHIAZOL-2-YL)AZO]PHENYL]AMINO]ETHY...</t>
  </si>
  <si>
    <t>4419-11-8</t>
  </si>
  <si>
    <t>2,2'-AZOBIS[2,4-DIMETHYLVALERONITRILE]</t>
  </si>
  <si>
    <t>43035-18-3</t>
  </si>
  <si>
    <t>C.I. PIGMENT RED 247</t>
  </si>
  <si>
    <t>5610-64-0</t>
  </si>
  <si>
    <t>ACID BLACK 52</t>
  </si>
  <si>
    <t>2425-85-6</t>
  </si>
  <si>
    <t>1-(4-METHYL-2-NITROPHENYLAZO)-2-NAPHTHOL</t>
  </si>
  <si>
    <t>4058-30-4</t>
  </si>
  <si>
    <t>3,3'-((P-((2-CHLORO-4-NITROPHENYL)AZO)PHENYLIMINO)BISPROPIONITRILE</t>
  </si>
  <si>
    <t>74336-59-7</t>
  </si>
  <si>
    <t>3-[(4-CHLORO-2-NITROPHENYL)AZO]-2-METHYLPYRAZOLO[5,1-B]QUINAZOLIN-9(...</t>
  </si>
  <si>
    <t>3H-PYRAZOL-3-ONE, 4,4'-[(3,3'-DICHLORO[1,1'-BIPHENYL]-4,4'-DIYL)BIS(AZO)]BIS[2,4-DIHYDRO-5-METHYL-2-PHENYL</t>
  </si>
  <si>
    <t>67923-43-7</t>
  </si>
  <si>
    <t>3,3'-((P-(2,6-DICHLORO-4-NITROPHENYL)AZO)PHENYLIMINO)DIPROPIONITRILE</t>
  </si>
  <si>
    <t>13463-42-8</t>
  </si>
  <si>
    <t>C. I. SOLVENT ORANGE 56</t>
  </si>
  <si>
    <t>2-[(4-CHLORO-2-NITROPHENYL)AZO]-N-(2,3-DIHYDRO-2-OXO-1H-BENZIMIDAZOL-5-YL)-3-OXOBUTYRAMIDE</t>
  </si>
  <si>
    <t>12225-68-2</t>
  </si>
  <si>
    <t>REACTIVE BROWN 11</t>
  </si>
  <si>
    <t>2-[(4-METHYL-2-NITROPHENYL)AZO]-3-OXO-N-PHENYLBUTYRAMIDE</t>
  </si>
  <si>
    <t>51868-46-3</t>
  </si>
  <si>
    <t>C.I. DISPERSE BLUE 291:1</t>
  </si>
  <si>
    <t>84989-26-4</t>
  </si>
  <si>
    <t>AZO DYE</t>
  </si>
  <si>
    <t>4645-07-2</t>
  </si>
  <si>
    <t>2,4-DIHYDRO-4-[(2-METHOXYPHENYL)AZO]-5-METHYL-2-PHENYL-3H-PYRAZOL-3-...</t>
  </si>
  <si>
    <t>85-83-6</t>
  </si>
  <si>
    <t>2-NAPHTHOL, 1-((4-(O-TOLYLAZO)-O-TOLYL)AZO)</t>
  </si>
  <si>
    <t>6227-14-1</t>
  </si>
  <si>
    <t>C.I. DIRECT VIOLET 9, DISODIUM SALT</t>
  </si>
  <si>
    <t>84870-65-5</t>
  </si>
  <si>
    <t>2-[[4-(DIETHYLAMINO)-2-METHYLPHENYL]AZO]-5-NITROBENZENE-1,3-DICARBONITRILE</t>
  </si>
  <si>
    <t>21889-27-0</t>
  </si>
  <si>
    <t>2-NAPHTHALENECARBOXAMIDE,4-[2-(3-CHLOROPHENYL)DIAZENYL]-3-HYDROXY-N-(2-METHOXYPHENYL)-</t>
  </si>
  <si>
    <t>67990-35-6</t>
  </si>
  <si>
    <t>PIGMENT RED 532</t>
  </si>
  <si>
    <t>10210-64-7</t>
  </si>
  <si>
    <t>Bis(Pentane-2,4-Dionato-O,O')Beryllium</t>
  </si>
  <si>
    <t>11133-98-5</t>
  </si>
  <si>
    <t>Beryllium-Copper Alloy</t>
  </si>
  <si>
    <t>12009-99-3</t>
  </si>
  <si>
    <t>Beryllium Oxide</t>
  </si>
  <si>
    <t>12010-12-7</t>
  </si>
  <si>
    <t>Beryllium, Compd. With Niobium (12:1)</t>
  </si>
  <si>
    <t>12161-82-9</t>
  </si>
  <si>
    <t>Bertrandite (Be4(Oh)2O(Sio3)2)</t>
  </si>
  <si>
    <t>12228-40-9</t>
  </si>
  <si>
    <t>Beryllium Boride (Beb2)</t>
  </si>
  <si>
    <t>12232-25-6</t>
  </si>
  <si>
    <t>Beryllium Selenide</t>
  </si>
  <si>
    <t>12232-27-8</t>
  </si>
  <si>
    <t>Beryllium Telluride</t>
  </si>
  <si>
    <t>12232-67-6</t>
  </si>
  <si>
    <t>Beryllium, Compd. With Titanium (12:1)</t>
  </si>
  <si>
    <t>12291-87-1</t>
  </si>
  <si>
    <t>12323-05-6</t>
  </si>
  <si>
    <t>Beryllium Fluoride</t>
  </si>
  <si>
    <t>12400-16-7</t>
  </si>
  <si>
    <t>Beryllium, Compd. With Vanadium (12:1)</t>
  </si>
  <si>
    <t>12429-94-6</t>
  </si>
  <si>
    <t>Beryllium Boride (Beb6), (OC-6-11)-</t>
  </si>
  <si>
    <t>12536-51-5</t>
  </si>
  <si>
    <t>Beryllium Boride (Be2B)</t>
  </si>
  <si>
    <t>12536-52-6</t>
  </si>
  <si>
    <t>Beryllium Boride (Be4B)</t>
  </si>
  <si>
    <t>125466-18-4</t>
  </si>
  <si>
    <t>12770-50-2</t>
  </si>
  <si>
    <t>Beryllium Aluminum Alloy</t>
  </si>
  <si>
    <t>1302-52-9</t>
  </si>
  <si>
    <t>Beryl (Al2Be3(Sio3)6)</t>
  </si>
  <si>
    <t>1304-54-7</t>
  </si>
  <si>
    <t>Beryllium Nitride (Be3N2)</t>
  </si>
  <si>
    <t>1304-56-9</t>
  </si>
  <si>
    <t>13106-47-3</t>
  </si>
  <si>
    <t>Beryllium Carbonate</t>
  </si>
  <si>
    <t>1319-43-3</t>
  </si>
  <si>
    <t>Beryllium Carbonate Basic</t>
  </si>
  <si>
    <t>1332-52-1</t>
  </si>
  <si>
    <t>Beryllium, Hexakis[Μ-(Acetato-Κo:Κo')]-Μ4-OXOtetra-</t>
  </si>
  <si>
    <t>13327-32-7</t>
  </si>
  <si>
    <t>Beryllium Hydroxide</t>
  </si>
  <si>
    <t>13466-27-8</t>
  </si>
  <si>
    <t>Beryllium Chloride, Tetrahydrate</t>
  </si>
  <si>
    <t>13510-48-0</t>
  </si>
  <si>
    <t>Nitric Acid, Beryllium Salt, Tetrahydrate</t>
  </si>
  <si>
    <t>13510-49-1</t>
  </si>
  <si>
    <t>Beryllium Sulfate</t>
  </si>
  <si>
    <t>13597-95-0</t>
  </si>
  <si>
    <t>Beryllium Perchlorate</t>
  </si>
  <si>
    <t>13597-96-1</t>
  </si>
  <si>
    <t>Barylliumfluoride</t>
  </si>
  <si>
    <t>13597-99-4</t>
  </si>
  <si>
    <t>Beryllium Nitrate</t>
  </si>
  <si>
    <t>13598-00-0</t>
  </si>
  <si>
    <t>Beryllium Silicate</t>
  </si>
  <si>
    <t>13598-15-7</t>
  </si>
  <si>
    <t>Beryllium Phosphate</t>
  </si>
  <si>
    <t>13598-22-6</t>
  </si>
  <si>
    <t>Beryllium Sulfide (Bes)</t>
  </si>
  <si>
    <t>13598-26-0</t>
  </si>
  <si>
    <t>Phosphoric Acid, Beryllium Salt (2:3)</t>
  </si>
  <si>
    <t>13814-50-1</t>
  </si>
  <si>
    <t>Beryllium Chloride</t>
  </si>
  <si>
    <t>13871-27-7</t>
  </si>
  <si>
    <t>Disodium Tetrafluoroberyllate</t>
  </si>
  <si>
    <t>13874-36-7</t>
  </si>
  <si>
    <t>(T-4)-Dilithium Tetrafluoroberyllate</t>
  </si>
  <si>
    <t>14216-88-7</t>
  </si>
  <si>
    <t>Beryllium Chromate</t>
  </si>
  <si>
    <t>14874-86-3</t>
  </si>
  <si>
    <t>Beryllium Diammonium Tetrafluoride</t>
  </si>
  <si>
    <t>148896-39-3</t>
  </si>
  <si>
    <t>Beryllium, Bis(Benzo[H]Quinolin-10-Olato-Κn1,Κo10)-, (T-4)-</t>
  </si>
  <si>
    <t>15191-85-2</t>
  </si>
  <si>
    <t>Beryllium Orthosilicate</t>
  </si>
  <si>
    <t>15339-40-9</t>
  </si>
  <si>
    <t>(T-4)-Barium Tetrafluoroberyllate</t>
  </si>
  <si>
    <t>16923-64-1</t>
  </si>
  <si>
    <t>Fluoroberyllic Acid</t>
  </si>
  <si>
    <t>19049-40-2</t>
  </si>
  <si>
    <t>Beryllium, Hexakis[Μ-​(Acetato-​Κo:Κo')​]​-​Μ4-​OXOtetra-</t>
  </si>
  <si>
    <t>20768-68-7</t>
  </si>
  <si>
    <t>Beryllium Hydroxide (Be(Oh))</t>
  </si>
  <si>
    <t>25638-88-4</t>
  </si>
  <si>
    <t>Beryllium Zinc Silicate</t>
  </si>
  <si>
    <t>35089-00-0</t>
  </si>
  <si>
    <t>Phosphoric Acid, Beryllium Salt</t>
  </si>
  <si>
    <t>37220-37-4</t>
  </si>
  <si>
    <t>Beryllium-Aluminum-Silicate</t>
  </si>
  <si>
    <t>39413-47-3</t>
  </si>
  <si>
    <t>Zinc Beryllium Silicate</t>
  </si>
  <si>
    <t>506-66-1</t>
  </si>
  <si>
    <t>Beryllium Acetylide</t>
  </si>
  <si>
    <t>53514-39-9</t>
  </si>
  <si>
    <t>(T-4)-Calcium Tetrafluoroberyllate</t>
  </si>
  <si>
    <t>53684-48-3</t>
  </si>
  <si>
    <t>Beryllium Potassium Sulfate</t>
  </si>
  <si>
    <t>542-63-2</t>
  </si>
  <si>
    <t>Diethylberyllium</t>
  </si>
  <si>
    <t>543-81-7</t>
  </si>
  <si>
    <t>Beryllium Di(Acetate)</t>
  </si>
  <si>
    <t>57620-29-8</t>
  </si>
  <si>
    <t>Beryllium Phosphide (Bep2)</t>
  </si>
  <si>
    <t>58127-61-0</t>
  </si>
  <si>
    <t>Beryllium Phosphide</t>
  </si>
  <si>
    <t>58500-38-2</t>
  </si>
  <si>
    <t>Silicic Acid, Beryllium Salt</t>
  </si>
  <si>
    <t>63915-76-4</t>
  </si>
  <si>
    <t>Sodium Beryllium Malate</t>
  </si>
  <si>
    <t>63990-88-5</t>
  </si>
  <si>
    <t>Beryllium Oxyfluoride</t>
  </si>
  <si>
    <t>66104-24-3</t>
  </si>
  <si>
    <t>7440-41-7</t>
  </si>
  <si>
    <t>Beryllium</t>
  </si>
  <si>
    <t>7787-46-4</t>
  </si>
  <si>
    <t>Beryllium Bromide (Bebr2)</t>
  </si>
  <si>
    <t>7787-47-5</t>
  </si>
  <si>
    <t>7787-49-7</t>
  </si>
  <si>
    <t>7787-50-0</t>
  </si>
  <si>
    <t>Beryllium Potassium Fluoride</t>
  </si>
  <si>
    <t>7787-53-3</t>
  </si>
  <si>
    <t>Beryllium Diiodide</t>
  </si>
  <si>
    <t>7787-55-5</t>
  </si>
  <si>
    <t>Nitric Acid, Beryllium Salt, Trihydrate</t>
  </si>
  <si>
    <t>7787-56-6</t>
  </si>
  <si>
    <t>Beryllium Sulfate Tetrahydrate</t>
  </si>
  <si>
    <t>97330-34-2</t>
  </si>
  <si>
    <t>7787-52-2</t>
  </si>
  <si>
    <t>Beryllium hydride (BeH2)</t>
  </si>
  <si>
    <t>1111-71-3</t>
  </si>
  <si>
    <t>Formic acid, beryllium salt</t>
  </si>
  <si>
    <t>30374-53-9</t>
  </si>
  <si>
    <t>Beryllium, bis[tetrahydroborato(1-)-.kappa.H,.kappa.H']-, (T-4)-</t>
  </si>
  <si>
    <t>22537-20-8</t>
  </si>
  <si>
    <t>BERYLLIUM, ION (BE2+)</t>
  </si>
  <si>
    <t>11108-64-8</t>
  </si>
  <si>
    <t>COPPER BERYLLIUM</t>
  </si>
  <si>
    <t>Brominated flame retardants (other than PBBs, PBDEs or HBCDD)</t>
  </si>
  <si>
    <t>Decabromodiphenyl Oxide</t>
  </si>
  <si>
    <t>125904-11-2</t>
  </si>
  <si>
    <t>Benzene, Ethenyl-, Ar-Bromo Derivs.</t>
  </si>
  <si>
    <t>19186-97-1</t>
  </si>
  <si>
    <t>1-Propanol, 3-Bromo-2,2-Bis(Bromomethyl)-, Phosphate (3:1)</t>
  </si>
  <si>
    <t>20566-35-2</t>
  </si>
  <si>
    <t>2-(2-Hydroxyethoxy)Ethyl 2-Hydroxypropyl 3,4,5,6-Tetrabromophthalate</t>
  </si>
  <si>
    <t>21850-44-2</t>
  </si>
  <si>
    <t>1,1'-(Isopropylidene)Bis[3,5-Dibromo-4-(2,3-Dibromopropoxy)Benzene]</t>
  </si>
  <si>
    <t>25327-89-3</t>
  </si>
  <si>
    <t>1,1'-Isopropylidenebis[4-(Allyloxy)-3,5-Dibromobenzene]</t>
  </si>
  <si>
    <t>HexabromOCyclododecane</t>
  </si>
  <si>
    <t>25713-60-4</t>
  </si>
  <si>
    <t>2,4,6-Tris(2,4,6-Tribromophenoxy)-1,3,5-Triazine</t>
  </si>
  <si>
    <t>Bis(2-Ethylhexyl) Tetrabromophthalate</t>
  </si>
  <si>
    <t>30554-72-4</t>
  </si>
  <si>
    <t>TetrabromodichlorOCyclohexane</t>
  </si>
  <si>
    <t>30554-73-5</t>
  </si>
  <si>
    <t>TribromotrichlorOCyclohexane</t>
  </si>
  <si>
    <t>31780-26-4</t>
  </si>
  <si>
    <t>Dibromostyrene</t>
  </si>
  <si>
    <t>1,2,5,6,9,10-HexabromOCyclododecane</t>
  </si>
  <si>
    <t>32534-81-9</t>
  </si>
  <si>
    <t>Benzene, 1,1'-Oxybis-, Pentabromo Deriv.</t>
  </si>
  <si>
    <t>32536-52-0</t>
  </si>
  <si>
    <t>Benzene, 1,1'-Oxybis-, OCtabromo Deriv.</t>
  </si>
  <si>
    <t>32588-76-4</t>
  </si>
  <si>
    <t>1H-Isoindole-1,3(2H)-Dione, 2,2'-(1,2-Ethanediyl)Bis[4,5,6,7-Tetrabromo-</t>
  </si>
  <si>
    <t>3278-89-5</t>
  </si>
  <si>
    <t>Benzene, 1,3,5-Tribromo-2-(2-Propenyloxy)-</t>
  </si>
  <si>
    <t>2,2-Bis(Bromomethyl)Propane-1,3-Diol</t>
  </si>
  <si>
    <t>36065-30-2</t>
  </si>
  <si>
    <t>1,3,5-Tribromo-2-(2,3-Dibromo-2-Methylpropoxy)Benzene</t>
  </si>
  <si>
    <t>36355-01-8</t>
  </si>
  <si>
    <t>Hexabromobiphenyl</t>
  </si>
  <si>
    <t>POP Regulation</t>
  </si>
  <si>
    <t>36483-57-5</t>
  </si>
  <si>
    <t>2,2-Dimethylpropan-1-Ol, Tribromo Derivative</t>
  </si>
  <si>
    <t>Benzene, 1,1'-[1,2-Ethanediylbis(Oxy)]Bis[2,4,6-Tribromo-</t>
  </si>
  <si>
    <t>4162-45-2</t>
  </si>
  <si>
    <t>4,4'-Isopropylidenebis(2-(2,6-Dibromophenoxy)Ethanol)</t>
  </si>
  <si>
    <t>55205-38-4</t>
  </si>
  <si>
    <t>Tetrabromobisphenol</t>
  </si>
  <si>
    <t>56362-01-7</t>
  </si>
  <si>
    <t>1,3,5-Triazine, 2,4,6-Tris(Tribromophenoxy)-</t>
  </si>
  <si>
    <t>58965-66-5</t>
  </si>
  <si>
    <t>1,2,4,5-Tetrabromo-3,6-Bis(Pentabromophenoxy)Benzene</t>
  </si>
  <si>
    <t>593-60-2</t>
  </si>
  <si>
    <t>Vinyl Bromide</t>
  </si>
  <si>
    <t>59447-55-1</t>
  </si>
  <si>
    <t>(Pentabromophenyl)Methyl Acrylate</t>
  </si>
  <si>
    <t>615-58-7</t>
  </si>
  <si>
    <t>2,4-Dibromophenol</t>
  </si>
  <si>
    <t>68955-41-9</t>
  </si>
  <si>
    <t>Alkanes, C10-18, Bromo Chloro</t>
  </si>
  <si>
    <t>69882-11-7</t>
  </si>
  <si>
    <t>Phenol, 2,4(Or 2,6)-Dibromo-, Homopolymer</t>
  </si>
  <si>
    <t>77098-07-8</t>
  </si>
  <si>
    <t>1,2-Benzenedicarboxylic Acid, 3,4,5,6-Tetrabromo-, Mixed Esters With Diethylene Glycol And Propylene Glycol</t>
  </si>
  <si>
    <t>Tetrabromobisphenol A</t>
  </si>
  <si>
    <t>84852-53-9</t>
  </si>
  <si>
    <t>1,1'-(Ethane-1,2-Diyl)Bis[Pentabromobenzene]</t>
  </si>
  <si>
    <t>85-22-3</t>
  </si>
  <si>
    <t>2,3,4,5,6-Pentabromoethylbenzene</t>
  </si>
  <si>
    <t>87-10-5</t>
  </si>
  <si>
    <t>Benzamide, 3,5-Dibromo-N-(4-Bromophenyl)-2-Hydroxy-</t>
  </si>
  <si>
    <t>87-82-1</t>
  </si>
  <si>
    <t>Hexabromobenzene</t>
  </si>
  <si>
    <t>87-83-2</t>
  </si>
  <si>
    <t>2,3,4,5,6-Pentabromotoluene</t>
  </si>
  <si>
    <t>87-84-3</t>
  </si>
  <si>
    <t>1,2,3,4,5-Pentabromo-6-ChlorOCyclohexane</t>
  </si>
  <si>
    <t>88497-56-7</t>
  </si>
  <si>
    <t>Benzene, Ethenyl-, Homopolymer, Brominated</t>
  </si>
  <si>
    <t>2,3-Dibromopropan-1-Ol</t>
  </si>
  <si>
    <t>28774-93-8</t>
  </si>
  <si>
    <t>Poly[oxycarbonyloxy(2,6-dibromo-1,4-phenylene)(1-methylethylidene)(3,5-dibromo-1,4-phenylene)]</t>
  </si>
  <si>
    <t>183658-27-7</t>
  </si>
  <si>
    <t>Benzoic acid, 2,3,4,5-tetrabromo-, 2-ethylhexyl ester</t>
  </si>
  <si>
    <t>155613-93-7</t>
  </si>
  <si>
    <t>1H-Indene, 2,3-dihydro-1,1,3-trimethyl-3-phenyl-, octabromo deriv.</t>
  </si>
  <si>
    <t>126-72-7</t>
  </si>
  <si>
    <t>Tris(2,3-dibromopropyl) phosphate</t>
  </si>
  <si>
    <t>25357-79-3</t>
  </si>
  <si>
    <t>disodium tetrabromophthalate</t>
  </si>
  <si>
    <t>3322-93-8</t>
  </si>
  <si>
    <t>1,2-Dibromo-4-(1,2-dibromoethyl)cyclohexane</t>
  </si>
  <si>
    <t>52434-90-9</t>
  </si>
  <si>
    <t>1,3,5-Triazine-2,4,6(1H,3H,5H)-trione, 1,3,5-tris(2,3-dibromopropyl)-</t>
  </si>
  <si>
    <t>68441-46-3</t>
  </si>
  <si>
    <t>1,3-Butadiene, homopolymer, brominated</t>
  </si>
  <si>
    <t>59789-51-4</t>
  </si>
  <si>
    <t>1H-Pyrrole-2,5-dione, 1-(2,4,6-tribromophenyl)-</t>
  </si>
  <si>
    <t>118-79-6</t>
  </si>
  <si>
    <t>2,4,6-tribromophenol</t>
  </si>
  <si>
    <t>3234-02-4</t>
  </si>
  <si>
    <t>2,3-Dibromo-2-butene-1,4-diol</t>
  </si>
  <si>
    <t>632-79-1</t>
  </si>
  <si>
    <t>tetrabromophthalic anhydride</t>
  </si>
  <si>
    <t>52907-07-0</t>
  </si>
  <si>
    <t>N,N'-(ethylene)bis[4,5-dibromohexahydro-3,6-methanophthalimide]</t>
  </si>
  <si>
    <t>37853-61-5</t>
  </si>
  <si>
    <t>4,4'-(isopropylidene)bis[2,6-dibromoanisole] m</t>
  </si>
  <si>
    <t>42757-55-1</t>
  </si>
  <si>
    <t>bis[3,5-dibromo-4-(2,3-dibromopropoxy)phenyl] sulphone</t>
  </si>
  <si>
    <t>171091-06-8</t>
  </si>
  <si>
    <t>Benzene, ethenyl-, ar-bromo derivs., polymers with propene, graft</t>
  </si>
  <si>
    <t>57137-10-7</t>
  </si>
  <si>
    <t>Benzene, ethenyl-, tribromo derivative, homopolymer</t>
  </si>
  <si>
    <t>28906-13-0</t>
  </si>
  <si>
    <t>Carbonic dichloride, polymer with 4,4'-(1-methylethylidene)bis[2,6-dibromophenol]</t>
  </si>
  <si>
    <t>32844-27-2</t>
  </si>
  <si>
    <t>Carbonic dichloride, polymer with 4,4'-(1-methylethylidene)bis[2,6-dibromophenol] and 4,4'-(1-methylethylidene)bis[phenol]</t>
  </si>
  <si>
    <t>94334-64-2</t>
  </si>
  <si>
    <t>Carbonic dichloride, polymer with 4,4'-(1-methylethylidene)bis[2,6-dibromophenol] and phenol</t>
  </si>
  <si>
    <t>71342-77-3</t>
  </si>
  <si>
    <t>Carbonic dichloride, polymer with 4,4'-(1-methylethylidene)bis[2,6-dibromophenol], bis(2,4,6-tribromophenyl) ester</t>
  </si>
  <si>
    <t>608-71-9</t>
  </si>
  <si>
    <t>Pentabromophenol</t>
  </si>
  <si>
    <t>40039-93-8</t>
  </si>
  <si>
    <t>Phenol, 4,4'-(1-methylethylidene)bis[2,6-dibromo-, polymer with (chloromethyl)oxirane</t>
  </si>
  <si>
    <t>68928-70-1</t>
  </si>
  <si>
    <t>Phenol, 4,4'-(1-methylethylidene)bis[2,6-dibromo-, polymer with 2,2'-[(1-methylethylidene)bis[(2,6-dibromo-4,1-phenylene)oxymethylene]]bis[oxirane]</t>
  </si>
  <si>
    <t>39635-79-5</t>
  </si>
  <si>
    <t>4,4'-sulphonylbis[2,6-dibromophenol]</t>
  </si>
  <si>
    <t>6386-73-8</t>
  </si>
  <si>
    <t>2,6-dibromo-4-[1-(3-bromo-4-hydroxyphenyl)-1-methylethyl]phenol</t>
  </si>
  <si>
    <t>156042-31-8</t>
  </si>
  <si>
    <t>Carbonic dichloride, polymer with 4,4'-(1-methylethylidene)bis[2,6-dibromophenol] and 4,4'-(1-methylethylidene)bis[phenol], 4-(1-methyl-1-phenylethyl)phenyl ester</t>
  </si>
  <si>
    <t>7726-95-6</t>
  </si>
  <si>
    <t>Bromine</t>
  </si>
  <si>
    <t>35109-60-5</t>
  </si>
  <si>
    <t>1,3,5-tribromo-2-(2,3-dibromopropoxy)benzene</t>
  </si>
  <si>
    <t>1522-92-5</t>
  </si>
  <si>
    <t>1-PROPANOL, 3-BROMO-2,2-BIS(BROMOETHYL)-</t>
  </si>
  <si>
    <t>51936-55-1</t>
  </si>
  <si>
    <t>7,8-dibromo-1,2,3,4,11,11-hexachloro-1,4,4a,5,6,7,8,9,10,10a-decahydro-1,4-methanobenzocyclooctene</t>
  </si>
  <si>
    <t>61262-53-1</t>
  </si>
  <si>
    <t>1,1'-[ethane-1,2-diylbisoxy]bis[pentabromobenzene]</t>
  </si>
  <si>
    <t>26762-91-4</t>
  </si>
  <si>
    <t>(allyloxy)tribromobenzene</t>
  </si>
  <si>
    <t>49690-63-3</t>
  </si>
  <si>
    <t>tris(dibromophenyl) phosphate</t>
  </si>
  <si>
    <t>61368-34-1</t>
  </si>
  <si>
    <t>tribromostyrene</t>
  </si>
  <si>
    <t>31454-48-5</t>
  </si>
  <si>
    <t>tetrabromocyclooctane</t>
  </si>
  <si>
    <t>75790-69-1</t>
  </si>
  <si>
    <t>Replaced by CAS Registry number 77098-07-8</t>
  </si>
  <si>
    <t>70682-74-5</t>
  </si>
  <si>
    <t>Brominated phenoxy resin</t>
  </si>
  <si>
    <t>30496-13-0</t>
  </si>
  <si>
    <t>Replaced by CAS Registry number 79-94-7</t>
  </si>
  <si>
    <t>38521-51-6</t>
  </si>
  <si>
    <t>2,3,4,5,6,.alpha.-hexabromotoluene</t>
  </si>
  <si>
    <t>82600-56-4</t>
  </si>
  <si>
    <t>Bromoklor 50</t>
  </si>
  <si>
    <t>139638-58-7</t>
  </si>
  <si>
    <t>Pratherm EC 14</t>
  </si>
  <si>
    <t>55481-60-2</t>
  </si>
  <si>
    <t>1,2-Benzenedicarboxylic acid, 3,4,5,6-tetrabromo-, 1,2-dimethyl ester</t>
  </si>
  <si>
    <t>135229-48-0</t>
  </si>
  <si>
    <t>Pratherm EC 20</t>
  </si>
  <si>
    <t>59447-57-3</t>
  </si>
  <si>
    <t>2-Propenoic acid, (2,3,4,5,6-pentabromophenyl)methyl ester, homopolymer</t>
  </si>
  <si>
    <t>125997-20-8</t>
  </si>
  <si>
    <t>Phosphoric acid, mixed 3-bromo-2,2-dimethylpropyl and 2-bromoethyl and 2-chloroethyl esters</t>
  </si>
  <si>
    <t>3194-57-8</t>
  </si>
  <si>
    <t>CYCLOOCTANE, 1,2,5,6-TETRABROMO-</t>
  </si>
  <si>
    <t>26265-08-7</t>
  </si>
  <si>
    <t>BISPHENOL A, EPICHLOROHYDRIN, TETRABROMOBISPHENOL A POLYMER</t>
  </si>
  <si>
    <t>148993-99-1</t>
  </si>
  <si>
    <t>BENZENE, ETHENYL-, AR-BROMO DERIVS, HOMOPOLYMERS</t>
  </si>
  <si>
    <t>68541-56-0</t>
  </si>
  <si>
    <t>BROMOPHENOL, FORMALDEHYDE, EPICHLOROHYDRIN POLYMER</t>
  </si>
  <si>
    <t>Chlorinated flame retardants</t>
  </si>
  <si>
    <t>Tris(2-Chloroethyl) Phosphate</t>
  </si>
  <si>
    <t>13674-84-5</t>
  </si>
  <si>
    <t>2-Propanol, 1-Chloro-, Phosphate (3:1)</t>
  </si>
  <si>
    <t>13674-87-8</t>
  </si>
  <si>
    <t>2-Propanol, 1,3-Dichloro-, Phosphate (3:1)</t>
  </si>
  <si>
    <t>38051-10-4</t>
  </si>
  <si>
    <t>2,2-Bis(Chloromethyl)Trimethylene Bis(Bis(2-Chloroethyl)Phosphate)</t>
  </si>
  <si>
    <t>68410-99-1</t>
  </si>
  <si>
    <t>Alkenes, Polymd., Chlorinated</t>
  </si>
  <si>
    <t>Alkanes, C14-17, Chloro</t>
  </si>
  <si>
    <t>66108-37-0</t>
  </si>
  <si>
    <t>PHOSPHORIC ACID, 2,2-BIS(BROMOMETHYL)-3-CHLOROPROPYL BIS[2-CHLORO-1-(CHLOROMETHYL)ETHYL] ESTER</t>
  </si>
  <si>
    <t>Fluorinated Greenhouse Gases Compounds (HFC, PFC, SF10, etc.), selected</t>
  </si>
  <si>
    <t>677-56-5</t>
  </si>
  <si>
    <t>Hfc-236Cb</t>
  </si>
  <si>
    <t>132182-92-4</t>
  </si>
  <si>
    <t>PENTANE, 1,1,1,2,2,3,4,5,5,5-DECAFLUORO-3-METHOXY-4-(TRIFLUOROMETHYL)-</t>
  </si>
  <si>
    <t>Fluorinated Greenhouse Gases Compounds (HFC, PFC, SF11, etc.), selected</t>
  </si>
  <si>
    <t>678-26-2</t>
  </si>
  <si>
    <t>Dodecafluoropentane</t>
  </si>
  <si>
    <t>Fluorinated Greenhouse Gases Compounds (HFC, PFC, SF12, etc.), selected</t>
  </si>
  <si>
    <t>679-86-7</t>
  </si>
  <si>
    <t>Hfc-245Ca</t>
  </si>
  <si>
    <t>Fluorinated Greenhouse Gases Compounds (HFC, PFC, SF13, etc.), selected</t>
  </si>
  <si>
    <t>690-39-1</t>
  </si>
  <si>
    <t>Propane, 1,1,1,3,3,3-Hexafluoro-</t>
  </si>
  <si>
    <t>Fluorinated Greenhouse Gases Compounds (HFC, PFC, SF14, etc.), selected</t>
  </si>
  <si>
    <t>75-10-5</t>
  </si>
  <si>
    <t>Difluoromethane</t>
  </si>
  <si>
    <t>Fluorinated Greenhouse Gases Compounds (HFC, PFC, SF15, etc.), selected</t>
  </si>
  <si>
    <t>75-37-6</t>
  </si>
  <si>
    <t>1,1-Difluoroethane</t>
  </si>
  <si>
    <t>Fluorinated Greenhouse Gases Compounds (HFC, PFC, SF16, etc.), selected</t>
  </si>
  <si>
    <t>75-38-7</t>
  </si>
  <si>
    <t>Vinylidene Fluoride</t>
  </si>
  <si>
    <t>Fluorinated Greenhouse Gases Compounds (HFC, PFC, SF17, etc.), selected</t>
  </si>
  <si>
    <t>75-46-7</t>
  </si>
  <si>
    <t>Trifluoromethane</t>
  </si>
  <si>
    <t>Fluorinated Greenhouse Gases Compounds (HFC, PFC, SF18, etc.), selected</t>
  </si>
  <si>
    <t>75-73-0</t>
  </si>
  <si>
    <t>Carbon Tetrafluoride</t>
  </si>
  <si>
    <t>Fluorinated Greenhouse Gases Compounds (HFC, PFC, SF19, etc.), selected</t>
  </si>
  <si>
    <t>76-16-4</t>
  </si>
  <si>
    <t>Hexafluoroethane</t>
  </si>
  <si>
    <t>Fluorinated Greenhouse Gases Compounds (HFC, PFC, SF20, etc.), selected</t>
  </si>
  <si>
    <t>76-19-7</t>
  </si>
  <si>
    <t>OCtafluoropropane</t>
  </si>
  <si>
    <t>Fluorinated Greenhouse Gases Compounds (HFC, PFC, SF21, etc.), selected</t>
  </si>
  <si>
    <t>811-97-2</t>
  </si>
  <si>
    <t>1,1,1,2-Tetrafluoroethane</t>
  </si>
  <si>
    <t>Fluorinated Greenhouse Gases Compounds (HFC, PFC, SF22, etc.), selected</t>
  </si>
  <si>
    <t>431-63-0</t>
  </si>
  <si>
    <t>1,1,1,2,3,3-Hexafluoropropane</t>
  </si>
  <si>
    <t>Fluorinated Greenhouse Gases Compounds (HFC, PFC, SF23, etc.), selected</t>
  </si>
  <si>
    <t>115-25-3</t>
  </si>
  <si>
    <t>OCtafluorOCyclobutane</t>
  </si>
  <si>
    <t>Fluorinated Greenhouse Gases Compounds (HFC, PFC, SF24, etc.), selected</t>
  </si>
  <si>
    <t>138495-42-8</t>
  </si>
  <si>
    <t>Pentane, 1,1,1,2,2,3,4,5,5,5-Decafluoro-</t>
  </si>
  <si>
    <t>Fluorinated Greenhouse Gases Compounds (HFC, PFC, SF25, etc.), selected</t>
  </si>
  <si>
    <t>1814-88-6</t>
  </si>
  <si>
    <t>1,1,1,2,2-Pentafluoropropane</t>
  </si>
  <si>
    <t>Fluorinated Greenhouse Gases Compounds (HFC, PFC, SF26, etc.), selected</t>
  </si>
  <si>
    <t>2252-84-8</t>
  </si>
  <si>
    <t>1,1,1,2,2,3,3-Heptafluoropropane</t>
  </si>
  <si>
    <t>Fluorinated Greenhouse Gases Compounds (HFC, PFC, SF27, etc.), selected</t>
  </si>
  <si>
    <t>25497-28-3</t>
  </si>
  <si>
    <t>Difluoroethane</t>
  </si>
  <si>
    <t>Fluorinated Greenhouse Gases Compounds (HFC, PFC, SF28, etc.), selected</t>
  </si>
  <si>
    <t>2551-62-4</t>
  </si>
  <si>
    <t>Sulfur Hexafluoride</t>
  </si>
  <si>
    <t>Fluorinated Greenhouse Gases Compounds (HFC, PFC, SF29, etc.), selected</t>
  </si>
  <si>
    <t>27070-61-7</t>
  </si>
  <si>
    <t>Propane, Hexafluoro-</t>
  </si>
  <si>
    <t>Fluorinated Greenhouse Gases Compounds (HFC, PFC, SF30, etc.), selected</t>
  </si>
  <si>
    <t>27987-06-0</t>
  </si>
  <si>
    <t>Trifluoroethane</t>
  </si>
  <si>
    <t>Fluorinated Greenhouse Gases Compounds (HFC, PFC, SF31, etc.), selected</t>
  </si>
  <si>
    <t>430-66-0</t>
  </si>
  <si>
    <t>1,1,2-Trifluoroethane</t>
  </si>
  <si>
    <t>Fluorinated Greenhouse Gases Compounds (HFC, PFC, SF32, etc.), selected</t>
  </si>
  <si>
    <t>420-46-2</t>
  </si>
  <si>
    <t>1,1,1-Trifluoroethane</t>
  </si>
  <si>
    <t>Fluorinated Greenhouse Gases Compounds (HFC, PFC, SF33, etc.), selected</t>
  </si>
  <si>
    <t>406-58-6</t>
  </si>
  <si>
    <t>1,1,1,3,3-Pentafluorobutane</t>
  </si>
  <si>
    <t>Fluorinated Greenhouse Gases Compounds (HFC, PFC, SF34, etc.), selected</t>
  </si>
  <si>
    <t>359-35-3</t>
  </si>
  <si>
    <t>1,1,2,2-Tetrafluoroethane</t>
  </si>
  <si>
    <t>Fluorinated Greenhouse Gases Compounds (HFC, PFC, SF35, etc.), selected</t>
  </si>
  <si>
    <t>353-36-6</t>
  </si>
  <si>
    <t>Ethyl Fluoride</t>
  </si>
  <si>
    <t>Fluorinated Greenhouse Gases Compounds (HFC, PFC, SF36, etc.), selected</t>
  </si>
  <si>
    <t>354-33-6</t>
  </si>
  <si>
    <t>Pentafluoroethane</t>
  </si>
  <si>
    <t>Fluorinated Greenhouse Gases Compounds (HFC, PFC, SF37, etc.), selected</t>
  </si>
  <si>
    <t>355-42-0</t>
  </si>
  <si>
    <t>Tetradecafluorohexane</t>
  </si>
  <si>
    <t>Fluorinated Greenhouse Gases Compounds (HFC, PFC, SF38, etc.), selected</t>
  </si>
  <si>
    <t>355-25-9</t>
  </si>
  <si>
    <t>Decafluorobutane</t>
  </si>
  <si>
    <t>431-89-0</t>
  </si>
  <si>
    <t>1,1,1,2,3,3,3-Heptafluoropropane</t>
  </si>
  <si>
    <t>Fluorinated Greenhouse Gases Compounds (HFC, PFC, SF7, etc.), selected</t>
  </si>
  <si>
    <t>460-73-1</t>
  </si>
  <si>
    <t>1,1,1,3,3-Pentafluoropropane</t>
  </si>
  <si>
    <t>Fluorinated Greenhouse Gases Compounds (HFC, PFC, SF8, etc.), selected</t>
  </si>
  <si>
    <t>593-53-3</t>
  </si>
  <si>
    <t>Fluoromethane</t>
  </si>
  <si>
    <t>Fluorinated Greenhouse Gases Compounds (HFC, PFC, SF9, etc.), selected</t>
  </si>
  <si>
    <t>624-72-6</t>
  </si>
  <si>
    <t>1,2-Difluoroethane</t>
  </si>
  <si>
    <t>Nano Materials</t>
  </si>
  <si>
    <t>136316-32-0</t>
  </si>
  <si>
    <t>FULLEREN C80</t>
  </si>
  <si>
    <t>FULLEREN C82</t>
  </si>
  <si>
    <t>FULLEREN C78</t>
  </si>
  <si>
    <t>142986-44-5</t>
  </si>
  <si>
    <t>4,7,11,14,18,21-Hexaazatetracosanediamide, N1,N24-bis(2-aminoethyl)-4,21-bis[3-[(2-aminoethyl)amino]-3-oxopropyl]-11,14-bis[3-[[2-[bis[3-[(2-aminoethyl)amino]-3-oxopropyl]amino]ethyl]amino]-3-oxopropyl]-8,17-dioxo-</t>
  </si>
  <si>
    <t>155773-72-1</t>
  </si>
  <si>
    <t>PAMAM DENDRIMER, GENERATION 0 SOLUTION</t>
  </si>
  <si>
    <t>175833-78-0</t>
  </si>
  <si>
    <t>FULLEREN C3996</t>
  </si>
  <si>
    <t>192948-77-9</t>
  </si>
  <si>
    <t>Starburst Generation 3.5(A carboxy functional dendrimer)</t>
  </si>
  <si>
    <t>202009-64-1</t>
  </si>
  <si>
    <t>PAMAM DENDRIMER, GENERATION 1.5 SOLUTION</t>
  </si>
  <si>
    <t>202009-65-2</t>
  </si>
  <si>
    <t>Starburst Generation 2.5(Sodium salts of the hydrolysis products of the methyl esters of poly(amidoamine) dendrimers (Dendritech, Inc., Midland, MI) )</t>
  </si>
  <si>
    <t>202009-66-3</t>
  </si>
  <si>
    <t>Starburst Generation 4.5(Sodium salts of the hydrolysis products of the methyl esters of poly(amidoamine) dendrimers (Dendritech, Inc., Midland, MI) )</t>
  </si>
  <si>
    <t>308068-56-6</t>
  </si>
  <si>
    <t>Carbon nanotubes</t>
  </si>
  <si>
    <t>7631-86-9</t>
  </si>
  <si>
    <t>silicon dioxide</t>
  </si>
  <si>
    <t>9015-51-4</t>
  </si>
  <si>
    <t>Silver protein</t>
  </si>
  <si>
    <t>98-82-8</t>
  </si>
  <si>
    <t>cumene</t>
  </si>
  <si>
    <t>99685-96-8</t>
  </si>
  <si>
    <t>[5,6]Fullerene-C60-Ih</t>
  </si>
  <si>
    <t>135113-16-5</t>
  </si>
  <si>
    <t>FULLEREN C90</t>
  </si>
  <si>
    <t>104375-45-3</t>
  </si>
  <si>
    <t>FULLEREN C20</t>
  </si>
  <si>
    <t>115383-22-7</t>
  </si>
  <si>
    <t>[5,6]Fullerene-C70-D5h(6)</t>
  </si>
  <si>
    <t>1302-78-9</t>
  </si>
  <si>
    <t>BENTONITE</t>
  </si>
  <si>
    <t>1306-38-3</t>
  </si>
  <si>
    <t>cerium dioxide</t>
  </si>
  <si>
    <t>1309-37-1</t>
  </si>
  <si>
    <t>Iron oxide</t>
  </si>
  <si>
    <t>131159-39-2</t>
  </si>
  <si>
    <t>Fullerite</t>
  </si>
  <si>
    <t>1314-13-2</t>
  </si>
  <si>
    <t>zinc oxide</t>
  </si>
  <si>
    <t>1317-61-9</t>
  </si>
  <si>
    <t>triiron tetraoxide</t>
  </si>
  <si>
    <t>1332-58-7</t>
  </si>
  <si>
    <t>KAOLIN</t>
  </si>
  <si>
    <t>1333-86-4</t>
  </si>
  <si>
    <t>Carbon black</t>
  </si>
  <si>
    <t>1344-28-1</t>
  </si>
  <si>
    <t>aluminium oxide</t>
  </si>
  <si>
    <t>13463-67-7</t>
  </si>
  <si>
    <t>Titanium dioxide</t>
  </si>
  <si>
    <t>135113-15-4</t>
  </si>
  <si>
    <t>FULLEREN C76</t>
  </si>
  <si>
    <t>FULLEREN C86</t>
  </si>
  <si>
    <t>FULLEREN C88</t>
  </si>
  <si>
    <t>FULLEREN C84</t>
  </si>
  <si>
    <t>102738-79-4</t>
  </si>
  <si>
    <t>Propane, 2-Chloro-1,3-Difluoro-</t>
  </si>
  <si>
    <t>Propane, 1-Bromo-</t>
  </si>
  <si>
    <t>110587-14-9</t>
  </si>
  <si>
    <t>Ethane, Chlorofluoro-</t>
  </si>
  <si>
    <t>111483-20-6</t>
  </si>
  <si>
    <t>Propane, 1-Bromo-2,3-Difluoro-</t>
  </si>
  <si>
    <t>111512-56-2</t>
  </si>
  <si>
    <t>Propane, 1,1-Dichloro-1,2,3,3,3-Pentafluoro-</t>
  </si>
  <si>
    <t>116890-51-8</t>
  </si>
  <si>
    <t>Propane, Dichlorotrifluoro-</t>
  </si>
  <si>
    <t>124-48-1</t>
  </si>
  <si>
    <t>Methane, DibromOChloro-</t>
  </si>
  <si>
    <t>124-72-1</t>
  </si>
  <si>
    <t>Ethane, 2-Bromo-1,1,1,2-Tetrafluoro-</t>
  </si>
  <si>
    <t>124-73-2</t>
  </si>
  <si>
    <t>Ethane, 1,2-Dibromo-1,1,2,2-Tetrafluoro-</t>
  </si>
  <si>
    <t>127404-11-9</t>
  </si>
  <si>
    <t>Propane, Dichlorofluoro- (9Ci)</t>
  </si>
  <si>
    <t>127564-83-4</t>
  </si>
  <si>
    <t>Propane, Dichlorotetrafluoro-</t>
  </si>
  <si>
    <t>127564-92-5</t>
  </si>
  <si>
    <t>Propane, Dichloropentafluoro-</t>
  </si>
  <si>
    <t>128903-21-9</t>
  </si>
  <si>
    <t>Propane, 2,2-Dichloro-1,1,1,3,3-Pentafluoro-</t>
  </si>
  <si>
    <t>1320-37-2</t>
  </si>
  <si>
    <t>Ethane, Dichlorotetrafluoro-</t>
  </si>
  <si>
    <t>1330-45-6</t>
  </si>
  <si>
    <t>Ethane, Chlorotrifluoro-</t>
  </si>
  <si>
    <t>134190-48-0</t>
  </si>
  <si>
    <t>Propane, Pentachlorofluoro-</t>
  </si>
  <si>
    <t>134190-49-1</t>
  </si>
  <si>
    <t>Propane, Tetrachlorofluoro-</t>
  </si>
  <si>
    <t>134190-50-4</t>
  </si>
  <si>
    <t>Propane, Chlorotetrafluoro-</t>
  </si>
  <si>
    <t>134190-51-5</t>
  </si>
  <si>
    <t>Propane, Trichlorofluoro-</t>
  </si>
  <si>
    <t>134190-52-6</t>
  </si>
  <si>
    <t>Propane, Dichlorodifluoro-</t>
  </si>
  <si>
    <t>134190-53-7</t>
  </si>
  <si>
    <t>Propane, Chlorodifluoro-</t>
  </si>
  <si>
    <t>134190-54-8</t>
  </si>
  <si>
    <t>Propane, Chlorofluoro-</t>
  </si>
  <si>
    <t>134237-31-3</t>
  </si>
  <si>
    <t>Propane, Pentachlorotrifluoro-</t>
  </si>
  <si>
    <t>134237-32-4</t>
  </si>
  <si>
    <t>Replaced By Cas Registry Number 354-14-3</t>
  </si>
  <si>
    <t>134237-34-6</t>
  </si>
  <si>
    <t>Replaced By Cas Registry Number 359-28-4</t>
  </si>
  <si>
    <t>134237-35-7</t>
  </si>
  <si>
    <t>Propane, Hexachlorofluoro-</t>
  </si>
  <si>
    <t>134237-36-8</t>
  </si>
  <si>
    <t>Propane, Pentachlorodifluoro-</t>
  </si>
  <si>
    <t>134237-37-9</t>
  </si>
  <si>
    <t>Replaced By Cas Registry Number 422-52-6</t>
  </si>
  <si>
    <t>134237-38-0</t>
  </si>
  <si>
    <t>Replaced By Cas Registry Number 422-54-8</t>
  </si>
  <si>
    <t>134237-39-1</t>
  </si>
  <si>
    <t>Propane, Tetrachlorodifluoro-</t>
  </si>
  <si>
    <t>134237-40-4</t>
  </si>
  <si>
    <t>Use Preferred Cas Registry Number 61623-04-9</t>
  </si>
  <si>
    <t>134237-41-5</t>
  </si>
  <si>
    <t>Propane, Chloropentafluoro-</t>
  </si>
  <si>
    <t>134237-42-6</t>
  </si>
  <si>
    <t>Propane, Trichlorodifluoro-</t>
  </si>
  <si>
    <t>134237-43-7</t>
  </si>
  <si>
    <t>134237-44-8</t>
  </si>
  <si>
    <t>Propane, Chlorotrifluoro-</t>
  </si>
  <si>
    <t>134237-45-9</t>
  </si>
  <si>
    <t>Propane, Dichlorofluoro-</t>
  </si>
  <si>
    <t>134308-72-8</t>
  </si>
  <si>
    <t>Replaced By Cas Registry Number 431-87-8</t>
  </si>
  <si>
    <t>134452-44-1</t>
  </si>
  <si>
    <t>Propane, Hexachlorodifluoro-</t>
  </si>
  <si>
    <t>13474-88-9</t>
  </si>
  <si>
    <t>Propane, 1,1-Dichloro-1,2,2,3,3-Pentafluoro-</t>
  </si>
  <si>
    <t>135401-87-5</t>
  </si>
  <si>
    <t>Propane, Heptachlorofluoro-</t>
  </si>
  <si>
    <t>136013-79-1</t>
  </si>
  <si>
    <t>Propane, 1,3-Dichloro-1,1,2,3,3-Pentafluoro-</t>
  </si>
  <si>
    <t>13749-38-7</t>
  </si>
  <si>
    <t>Ethane, 1,2-Dibromo-1,1,2-Trichloro-</t>
  </si>
  <si>
    <t>148875-95-0</t>
  </si>
  <si>
    <t>Propane, 1,1,1,3-Tetrabromo-3-Fluoro-</t>
  </si>
  <si>
    <t>148875-98-3</t>
  </si>
  <si>
    <t>Propane, 1,1,1,3-Tetrabromo-3,3-Difluoro-</t>
  </si>
  <si>
    <t>1511-62-2</t>
  </si>
  <si>
    <t>Methane, Bromodifluoro-</t>
  </si>
  <si>
    <t>1599-41-3</t>
  </si>
  <si>
    <t>Propane, 1,2,2-Trichloro-1,1,3,3,3-Pentafluoro-</t>
  </si>
  <si>
    <t>1615-75-4</t>
  </si>
  <si>
    <t>Ethane, 1-Chloro-1-Fluoro-</t>
  </si>
  <si>
    <t>1649-08-7</t>
  </si>
  <si>
    <t>Ethane, 1,2-Dichloro-1,1-Difluoro-</t>
  </si>
  <si>
    <t>1717-00-6</t>
  </si>
  <si>
    <t>Ethane, 1,1-Dichloro-1-Fluoro-</t>
  </si>
  <si>
    <t>1786-38-5</t>
  </si>
  <si>
    <t>Propane, 1,3-Dibromo-2-Fluoro-</t>
  </si>
  <si>
    <t>1842-05-3</t>
  </si>
  <si>
    <t>Ethane, 1,1-Dichloro-1,2-Difluoro-</t>
  </si>
  <si>
    <t>1868-53-7</t>
  </si>
  <si>
    <t>Methane, Dibromofluoro-</t>
  </si>
  <si>
    <t>1871-72-3</t>
  </si>
  <si>
    <t>Propane, 1-Bromo-2-Fluoro-</t>
  </si>
  <si>
    <t>19041-01-1</t>
  </si>
  <si>
    <t>Propane, 2-Bromo-1,1,3,3-Tetrafluoro-</t>
  </si>
  <si>
    <t>2195-05-3</t>
  </si>
  <si>
    <t>Propane, 2-Bromo-1,3-Difluoro-</t>
  </si>
  <si>
    <t>2252-78-0</t>
  </si>
  <si>
    <t>Propane, 1-Bromo-1,1,2,3,3,3-Hexafluoro-</t>
  </si>
  <si>
    <t>2268-46-4</t>
  </si>
  <si>
    <t>Propane, 1,1,1,3-Tetrachloro-2,2,3,3-Tetrafluoro-</t>
  </si>
  <si>
    <t>22692-16-6</t>
  </si>
  <si>
    <t>Propane, 2-Bromo-1,1,1,3,3-Pentafluoro-</t>
  </si>
  <si>
    <t>2314-97-8</t>
  </si>
  <si>
    <t>Methane, Trifluoroiodo-</t>
  </si>
  <si>
    <t>2317-91-1</t>
  </si>
  <si>
    <t>Ethene, 1-Chloro-1-Fluoro- (9Ci)</t>
  </si>
  <si>
    <t>2354-06-5</t>
  </si>
  <si>
    <t>Propane, 1,1,1,3,3-Pentachloro-2,2,3-Trifluoro-</t>
  </si>
  <si>
    <t>2366-36-1</t>
  </si>
  <si>
    <t>Ethane, 1,1,1-Trichloro-2-Fluoro-</t>
  </si>
  <si>
    <t>25167-88-8</t>
  </si>
  <si>
    <t>Ethane, Dichlorofluoro-</t>
  </si>
  <si>
    <t>25497-29-4</t>
  </si>
  <si>
    <t>Ethane, Chlorodifluoro-</t>
  </si>
  <si>
    <t>25497-30-7</t>
  </si>
  <si>
    <t>Ethane, Dibromotetrafluoro-</t>
  </si>
  <si>
    <t>25915-78-0</t>
  </si>
  <si>
    <t>Ethane, Dichlorodifluoro-</t>
  </si>
  <si>
    <t>26391-11-7</t>
  </si>
  <si>
    <t>Propane, 2-Bromo-1,1,2,3,3-Pentafluoro-</t>
  </si>
  <si>
    <t>26523-64-8</t>
  </si>
  <si>
    <t>Ethane, Trichlorotrifluoro-</t>
  </si>
  <si>
    <t>26588-23-8</t>
  </si>
  <si>
    <t>27154-33-2</t>
  </si>
  <si>
    <t>Ethane, Trichlorofluoro-</t>
  </si>
  <si>
    <t>27336-23-8</t>
  </si>
  <si>
    <t>Ethane, 1,1-Dibromo-1,2,2,2-Tetrafluoro-</t>
  </si>
  <si>
    <t>2837-89-0</t>
  </si>
  <si>
    <t>Ethane, 2-Chloro-1,1,1,2-Tetrafluoro-</t>
  </si>
  <si>
    <t>28987-04-4</t>
  </si>
  <si>
    <t>Propane, Chlorohexafluoro-</t>
  </si>
  <si>
    <t>29151-25-5</t>
  </si>
  <si>
    <t>Propane, 2-Bromo-1,1,1,3-Tetrafluoro-</t>
  </si>
  <si>
    <t>29255-31-0</t>
  </si>
  <si>
    <t>Propane, Tetrachlorotetrafluoro-</t>
  </si>
  <si>
    <t>306-80-9</t>
  </si>
  <si>
    <t>Ethane, 1,1,2,2-Tetrabromo-1-Fluoro-</t>
  </si>
  <si>
    <t>306-83-2</t>
  </si>
  <si>
    <t>Ethane, 2,2-Dichloro-1,1,1-Trifluoro-</t>
  </si>
  <si>
    <t>3182-26-1</t>
  </si>
  <si>
    <t>Propane, 1,1,1,3,3,3-Hexachloro-2,2-Difluoro-</t>
  </si>
  <si>
    <t>338-64-7</t>
  </si>
  <si>
    <t>Ethane, 1-Chloro-1,2-Difluoro- (7Ci,8Ci,9Ci)</t>
  </si>
  <si>
    <t>338-65-8</t>
  </si>
  <si>
    <t>Ethane, 2-Chloro-1,1-Difluoro- (6Ci,7Ci,8Ci,9Ci)</t>
  </si>
  <si>
    <t>338-75-0</t>
  </si>
  <si>
    <t>Propane, 2,3-Dichloro-1,1,1-Trifluoro-</t>
  </si>
  <si>
    <t>34077-87-7</t>
  </si>
  <si>
    <t>Ethane, Dichlorotrifluoro-</t>
  </si>
  <si>
    <t>353-54-8</t>
  </si>
  <si>
    <t>Methane, Tribromofluoro-</t>
  </si>
  <si>
    <t>353-58-2</t>
  </si>
  <si>
    <t>Methane, Bromodichlorofluoro- (6Ci,7Ci,8Ci,9Ci)</t>
  </si>
  <si>
    <t>353-59-3</t>
  </si>
  <si>
    <t>Methane, BromOChlorodifluoro-</t>
  </si>
  <si>
    <t>353-93-5</t>
  </si>
  <si>
    <t>Ethane, 1,1,1,2-Tetrabromo-2-Fluoro-</t>
  </si>
  <si>
    <t>353-97-9</t>
  </si>
  <si>
    <t>Ethane, 1,1,2-Tribromo-1,2-Difluoro-</t>
  </si>
  <si>
    <t>354-04-1</t>
  </si>
  <si>
    <t>Ethane, 1,2-Dibromo-1,1,2-Trifluoro-</t>
  </si>
  <si>
    <t>354-06-3</t>
  </si>
  <si>
    <t>Ethane, 1-Bromo-2-Chloro-1,1,2-Trifluoro-</t>
  </si>
  <si>
    <t>354-11-0</t>
  </si>
  <si>
    <t>Ethane, 1,1,1,2-Tetrachloro-2-Fluoro-</t>
  </si>
  <si>
    <t>354-12-1</t>
  </si>
  <si>
    <t>Ethane, 1,1,1-Trichloro-2,2-Difluoro-</t>
  </si>
  <si>
    <t>354-14-3</t>
  </si>
  <si>
    <t>Ethane, 1,1,2,2-Tetrachloro-1-Fluoro-</t>
  </si>
  <si>
    <t>354-15-4</t>
  </si>
  <si>
    <t>Ethane, 1,1,2-Trichloro-1,2-Difluoro-</t>
  </si>
  <si>
    <t>354-20-1</t>
  </si>
  <si>
    <t>Ethane, 2-Bromo-1-Chloro-1,1,2-Trifluoro-</t>
  </si>
  <si>
    <t>354-21-2</t>
  </si>
  <si>
    <t>Ethane, 1,2,2-Trichloro-1,1-Difluoro-</t>
  </si>
  <si>
    <t>354-23-4</t>
  </si>
  <si>
    <t>Ethane, 1,2-Dichloro-1,1,2-Trifluoro-</t>
  </si>
  <si>
    <t>354-25-6</t>
  </si>
  <si>
    <t>Ethane, 1-Chloro-1,1,2,2-Tetrafluoro-</t>
  </si>
  <si>
    <t>354-48-3</t>
  </si>
  <si>
    <t>Ethane, 1,1,1-Tribromo-2,2,2-Trifluoro-</t>
  </si>
  <si>
    <t>354-51-8</t>
  </si>
  <si>
    <t>Ethane, 1,2-Dibromo-1-Chloro-1,2,2-Trifluoro-</t>
  </si>
  <si>
    <t>354-55-2</t>
  </si>
  <si>
    <t>Ethane, 1-Bromo-1,1,2,2,2-Pentafluoro-</t>
  </si>
  <si>
    <t>354-56-3</t>
  </si>
  <si>
    <t>Ethane, 1,1,1,2,2-Pentachloro-2-Fluoro-</t>
  </si>
  <si>
    <t>354-58-5</t>
  </si>
  <si>
    <t>Ethane, 1,1,1-Trichloro-2,2,2-Trifluoro-</t>
  </si>
  <si>
    <t>358-97-4</t>
  </si>
  <si>
    <t>Ethane, 1,2-Dibromo-1-Fluoro-</t>
  </si>
  <si>
    <t>359-04-6</t>
  </si>
  <si>
    <t>Ethene, 1-Chloro-1,2-Difluoro- (9Ci)</t>
  </si>
  <si>
    <t>359-08-0</t>
  </si>
  <si>
    <t>Ethene, 2-Bromo-1,1-Difluoro-</t>
  </si>
  <si>
    <t>359-10-4</t>
  </si>
  <si>
    <t>Ethene, 2-Chloro-1,1-Difluoro- (9Ci)</t>
  </si>
  <si>
    <t>359-28-4</t>
  </si>
  <si>
    <t>Ethane, 1,1,2-Trichloro-2-Fluoro-</t>
  </si>
  <si>
    <t>373-52-4</t>
  </si>
  <si>
    <t>Methane, Bromofluoro-</t>
  </si>
  <si>
    <t>374-07-2</t>
  </si>
  <si>
    <t>Ethane, 1,1-Dichloro-1,2,2,2-Tetrafluoro-</t>
  </si>
  <si>
    <t>41834-16-6</t>
  </si>
  <si>
    <t>Ethane, Trichlorodifluoro-</t>
  </si>
  <si>
    <t>420-44-0</t>
  </si>
  <si>
    <t>Propane, 2-Chloro-2-Fluoro-</t>
  </si>
  <si>
    <t>420-47-3</t>
  </si>
  <si>
    <t>Ethane, 1,1-Difluoro-1-Iodo-</t>
  </si>
  <si>
    <t>420-88-2</t>
  </si>
  <si>
    <t>Ethane, 1,1,2-Tribromo-1-Fluoro-</t>
  </si>
  <si>
    <t>420-89-3</t>
  </si>
  <si>
    <t>Propane, 1-Bromo-1,1-Difluoro-</t>
  </si>
  <si>
    <t>420-97-3</t>
  </si>
  <si>
    <t>Propane, 1,2-Dichloro-2-Fluoro-</t>
  </si>
  <si>
    <t>420-98-4</t>
  </si>
  <si>
    <t>Propane, 1-Bromo-2,2-Difluoro-</t>
  </si>
  <si>
    <t>420-99-5</t>
  </si>
  <si>
    <t>Propane, 1-Chloro-2,2-Difluoro-</t>
  </si>
  <si>
    <t>421-02-3</t>
  </si>
  <si>
    <t>Propane, 1-Chloro-1,1-Difluoro-</t>
  </si>
  <si>
    <t>421-04-5</t>
  </si>
  <si>
    <t>Ethane, 1-Chloro-1,1,2-Trifluoro-</t>
  </si>
  <si>
    <t>421-06-7</t>
  </si>
  <si>
    <t>Ethane, 2-Bromo-1,1,1-Trifluoro-</t>
  </si>
  <si>
    <t>421-41-0</t>
  </si>
  <si>
    <t>Propane, 1,1,2-Trichloro-1-Fluoro-</t>
  </si>
  <si>
    <t>421-46-5</t>
  </si>
  <si>
    <t>Propane, 2-Bromo-1,1,1-Trifluoro-</t>
  </si>
  <si>
    <t>421-75-0</t>
  </si>
  <si>
    <t>Propane, 1-Chloro-1,1,2,2-Tetrafluoro-</t>
  </si>
  <si>
    <t>421-90-9</t>
  </si>
  <si>
    <t>Propane, 2,2,3-Tribromo-1,1,1-Trifluoro-</t>
  </si>
  <si>
    <t>421-94-3</t>
  </si>
  <si>
    <t>Propane, 1,1,1,2,3-Pentachloro-2-Fluoro-</t>
  </si>
  <si>
    <t>422-01-5</t>
  </si>
  <si>
    <t>Propane, 3-Bromo-1,1,1,2,2-Pentafluoro-</t>
  </si>
  <si>
    <t>422-26-4</t>
  </si>
  <si>
    <t>Propane, 1,1,1,2,2,3-Hexachloro-3-Fluoro-</t>
  </si>
  <si>
    <t>422-30-0</t>
  </si>
  <si>
    <t>Propane, 1,2,2,3,3-Pentachloro-1,1-Difluoro-</t>
  </si>
  <si>
    <t>422-44-6</t>
  </si>
  <si>
    <t>Propane, 1,2-Dichloro-1,1,2,3,3-Pentafluoro-</t>
  </si>
  <si>
    <t>422-48-0</t>
  </si>
  <si>
    <t>Propane, 2,3-Dichloro-1,1,1,2,3-Pentafluoro-</t>
  </si>
  <si>
    <t>422-49-1</t>
  </si>
  <si>
    <t>Propane, 1,1,1,3,3-Pentachloro-2,2-Difluoro-</t>
  </si>
  <si>
    <t>422-50-4</t>
  </si>
  <si>
    <t>Propane, 1,1,1,3-Tetrachloro-2,2,3-Trifluoro-</t>
  </si>
  <si>
    <t>422-51-5</t>
  </si>
  <si>
    <t>Propane, 1,1,1-Trichloro-2,2,3,3-Tetrafluoro-</t>
  </si>
  <si>
    <t>422-52-6</t>
  </si>
  <si>
    <t>Propane, 1,1,3,3-Tetrachloro-1,2,2-Trifluoro-</t>
  </si>
  <si>
    <t>422-53-7</t>
  </si>
  <si>
    <t>Propane, 1,1,3-Trichloro-1,2,2,3-Tetrafluoro-</t>
  </si>
  <si>
    <t>422-54-8</t>
  </si>
  <si>
    <t>Propane, 1,3,3-Trichloro-1,1,2,2-Tetrafluoro-</t>
  </si>
  <si>
    <t>422-56-0</t>
  </si>
  <si>
    <t>Propane, 3,3-Dichloro-1,1,1,2,2-Pentafluoro-</t>
  </si>
  <si>
    <t>422-78-6</t>
  </si>
  <si>
    <t>Propane, 1,1,1,2,2,3,3-Heptachloro-3-Fluoro-</t>
  </si>
  <si>
    <t>422-81-1</t>
  </si>
  <si>
    <t>Propane, 1,1,1,2,3,3,3-Heptachloro-2-Fluoro-</t>
  </si>
  <si>
    <t>422-86-6</t>
  </si>
  <si>
    <t>Propane, 1-Chloro-1,1,2,2,3,3,3-Heptafluoro-</t>
  </si>
  <si>
    <t>4259-43-2</t>
  </si>
  <si>
    <t>Propane, 1,1,1-Trichloro-2,2,3,3,3-Pentafluoro-</t>
  </si>
  <si>
    <t>425-94-5</t>
  </si>
  <si>
    <t>Propane, 1,2-Dichloro-1,2,3,3-Tetrafluoro-</t>
  </si>
  <si>
    <t>430-53-5</t>
  </si>
  <si>
    <t>Ethane, 1,1-Dichloro-2-Fluoro- (8Ci,9Ci)</t>
  </si>
  <si>
    <t>430-55-7</t>
  </si>
  <si>
    <t>Propane, 1-Chloro-1-Fluoro- (8Ci,9Ci)</t>
  </si>
  <si>
    <t>430-57-9</t>
  </si>
  <si>
    <t>Ethane, 1,2-Dichloro-1-Fluoro-</t>
  </si>
  <si>
    <t>430-58-0</t>
  </si>
  <si>
    <t>Ethene, 1,2-Dichloro-1-Fluoro- (9Ci)</t>
  </si>
  <si>
    <t>430-85-3</t>
  </si>
  <si>
    <t>Ethene, 1,1-Dibromo-2,2-Difluoro-</t>
  </si>
  <si>
    <t>430-87-5</t>
  </si>
  <si>
    <t>Propane, 2-Bromo-1,1-Difluoro-</t>
  </si>
  <si>
    <t>431-06-1</t>
  </si>
  <si>
    <t>Ethane, 1,2-Dichloro-1,2-Difluoro-</t>
  </si>
  <si>
    <t>431-07-2</t>
  </si>
  <si>
    <t>Ethane, 1-Chloro-1,2,2-Trifluoro-</t>
  </si>
  <si>
    <t>431-21-0</t>
  </si>
  <si>
    <t>Propane, 2,3-Dibromo-1,1,1-Trifluoro-</t>
  </si>
  <si>
    <t>431-78-7</t>
  </si>
  <si>
    <t>Propane, 1,2-Dibromo-1,1,3,3,3-Pentafluoro-</t>
  </si>
  <si>
    <t>431-86-7</t>
  </si>
  <si>
    <t>Propane, 1,2-Dichloro-1,1,3,3,3-Pentafluoro-</t>
  </si>
  <si>
    <t>431-87-8</t>
  </si>
  <si>
    <t>Propane, 2-Chloro-1,1,1,3,3,3-Hexafluoro-</t>
  </si>
  <si>
    <t>453-00-9</t>
  </si>
  <si>
    <t>Propane, 1,2-Dibromo-3-Fluoro-</t>
  </si>
  <si>
    <t>460-16-2</t>
  </si>
  <si>
    <t xml:space="preserve">Ethene, 1-Chloro-2-Fluoro- (9Ci) </t>
  </si>
  <si>
    <t>460-25-3</t>
  </si>
  <si>
    <t>Propane, 1,3-Dibromo-1,1-Difluoro-</t>
  </si>
  <si>
    <t>460-35-5</t>
  </si>
  <si>
    <t>Propane, 3-Chloro-1,1,1-Trifluoro-</t>
  </si>
  <si>
    <t>460-63-9</t>
  </si>
  <si>
    <t>Propane, 1,3,3-Trichloro-1,1-Difluoro-</t>
  </si>
  <si>
    <t>460-67-3</t>
  </si>
  <si>
    <t>Propane, 3-Bromo-1,1,1,3-Tetrafluoro-</t>
  </si>
  <si>
    <t>460-69-5</t>
  </si>
  <si>
    <t>Propane, 3,3-Dichloro-1,1,1-Trifluoro-</t>
  </si>
  <si>
    <t>460-86-6</t>
  </si>
  <si>
    <t>Propane, 1,3-Dibromo-1,1,3,3-Tetrafluoro-</t>
  </si>
  <si>
    <t>460-88-8</t>
  </si>
  <si>
    <t>Propane, 1-Bromo-1,1,3,3,3-Pentafluoro-</t>
  </si>
  <si>
    <t>460-89-9</t>
  </si>
  <si>
    <t>Propane, 1,1,1,3-Tetrachloro-3,3-Difluoro-</t>
  </si>
  <si>
    <t>460-92-4</t>
  </si>
  <si>
    <t>Propane, 1-Chloro-1,1,3,3,3-Pentafluoro-</t>
  </si>
  <si>
    <t>461-49-4</t>
  </si>
  <si>
    <t>Propane, 3-Bromo-1,1-Difluoro-</t>
  </si>
  <si>
    <t>471-43-2</t>
  </si>
  <si>
    <t>Ethane, 1,1-Dichloro-2,2-Difluoro-</t>
  </si>
  <si>
    <t>507-55-1</t>
  </si>
  <si>
    <t>Propane, 1,3-Dichloro-1,1,2,2,3-Pentafluoro-</t>
  </si>
  <si>
    <t>51230-17-2</t>
  </si>
  <si>
    <t>Ethane, 2-Bromo-2-Chloro-1,1,1-Trifluoro-, (2R)-</t>
  </si>
  <si>
    <t>51230-18-3</t>
  </si>
  <si>
    <t>Ethane, 2-Bromo-2-Chloro-1,1,1-Trifluoro-, (2S)-</t>
  </si>
  <si>
    <t>51584-26-0</t>
  </si>
  <si>
    <t>Propane, 1,3-Dibromo-1-Fluoro-</t>
  </si>
  <si>
    <t>53692-43-6</t>
  </si>
  <si>
    <t>Propane, 3-Bromo-1,1,1,2,3-Pentafluoro-, (R*,S*)- (9Ci)</t>
  </si>
  <si>
    <t>53692-44-7</t>
  </si>
  <si>
    <t>Propane, 3-Bromo-1,1,1,2,3-Pentafluoro-, (R*,R*)- (9Ci)</t>
  </si>
  <si>
    <t>558-13-4</t>
  </si>
  <si>
    <t>Methane, Tetrabromo-</t>
  </si>
  <si>
    <t>55949-44-5</t>
  </si>
  <si>
    <t>Ethane, Chloro-1,1-Difluoro- (9Ci)</t>
  </si>
  <si>
    <t>56-23-5</t>
  </si>
  <si>
    <t>Methane, Tetrachloro-</t>
  </si>
  <si>
    <t>5870-61-1</t>
  </si>
  <si>
    <t>Ethene, 2-Bromo-1,1-Dichloro- (9Ci)</t>
  </si>
  <si>
    <t>593-70-4</t>
  </si>
  <si>
    <t>Methane, Chlorofluoro-</t>
  </si>
  <si>
    <t>594-15-0</t>
  </si>
  <si>
    <t>Methane, TribromOChloro- (6Ci,7Ci,8Ci,9Ci)</t>
  </si>
  <si>
    <t>594-18-3</t>
  </si>
  <si>
    <t>Methane, Dibromodichloro- (6Ci,8Ci,9Ci)</t>
  </si>
  <si>
    <t>598-16-3</t>
  </si>
  <si>
    <t>Ethene, 1,1,2-Tribromo-</t>
  </si>
  <si>
    <t>598-67-4</t>
  </si>
  <si>
    <t>Ethane, 1,1,2-Tribromo-2-Fluoro-</t>
  </si>
  <si>
    <t>598-73-2</t>
  </si>
  <si>
    <t>Ethene, 1-Bromo-1,2,2-Trifluoro-</t>
  </si>
  <si>
    <t>61623-04-9</t>
  </si>
  <si>
    <t>Propane, Trichlorotrifluoro-</t>
  </si>
  <si>
    <t>62135-10-8</t>
  </si>
  <si>
    <t>Propane, 1,2-Dibromo-1-Fluoro-, (R*,R*)- (9Ci)</t>
  </si>
  <si>
    <t>62135-11-9</t>
  </si>
  <si>
    <t>Propane, 1,2-Dibromo-1-Fluoro-, (R*,S*)- (9Ci)</t>
  </si>
  <si>
    <t>630-25-1</t>
  </si>
  <si>
    <t>Ethane, 1,2-Dibromo-1,1,2,2-Tetrachloro-</t>
  </si>
  <si>
    <t>63938-10-3</t>
  </si>
  <si>
    <t>Ethane, Chlorotetrafluoro-</t>
  </si>
  <si>
    <t>661-97-2</t>
  </si>
  <si>
    <t>Propane, 1,2-Dichloro-1,1,2,3,3,3-Hexafluoro-</t>
  </si>
  <si>
    <t>666-25-1</t>
  </si>
  <si>
    <t>Propane, 1,2,3-Tribromo-1,1-Difluoro-</t>
  </si>
  <si>
    <t>666-27-3</t>
  </si>
  <si>
    <t>Propane, 1,1,2,3-Tetrachloro-1-Fluoro-</t>
  </si>
  <si>
    <t>666-48-8</t>
  </si>
  <si>
    <t>Propane, 1,2,3-Tribromo-1,1,3,3-Tetrafluoro-</t>
  </si>
  <si>
    <t>677-34-9</t>
  </si>
  <si>
    <t>Ethane, 1,2,2-Tribromo-1,1-Difluoro-</t>
  </si>
  <si>
    <t>677-52-1</t>
  </si>
  <si>
    <t>Propane, 2-Bromo-1,1,1,2,3-Pentafluoro-</t>
  </si>
  <si>
    <t>677-53-2</t>
  </si>
  <si>
    <t>Propane, 1-Bromo-1,1,2,2,3-Pentafluoro-</t>
  </si>
  <si>
    <t>679-84-5</t>
  </si>
  <si>
    <t>Propane, 3-Bromo-1,1,2,2-Tetrafluoro-</t>
  </si>
  <si>
    <t>679-85-6</t>
  </si>
  <si>
    <t>Propane, 3-Chloro-1,1,2,2-Tetrafluoro-</t>
  </si>
  <si>
    <t>679-94-7</t>
  </si>
  <si>
    <t>Propane, 1-Bromo-1,2,2,3,3-Pentafluoro-</t>
  </si>
  <si>
    <t>70192-71-1</t>
  </si>
  <si>
    <t>Propane, 1-Bromo-1,2,2,3-Tetrafluoro-</t>
  </si>
  <si>
    <t>70192-80-2</t>
  </si>
  <si>
    <t>Propane, 1,1,1-Tribromo-2,2-Difluoro-</t>
  </si>
  <si>
    <t>70192-84-6</t>
  </si>
  <si>
    <t>Propane, 1-Bromo-1,1,2,2-Tetrafluoro-</t>
  </si>
  <si>
    <t>7125-83-9</t>
  </si>
  <si>
    <t>Propane, 2,2,3-Trichloro-1,1,1-Trifluoro-</t>
  </si>
  <si>
    <t>7125-84-0</t>
  </si>
  <si>
    <t>Propane, 1,1,1-Trichloro-3,3,3-Trifluoro-</t>
  </si>
  <si>
    <t>7125-99-7</t>
  </si>
  <si>
    <t>Propane, 1,1-Dichloro-1,2,2-Trifluoro-</t>
  </si>
  <si>
    <t>71-55-6</t>
  </si>
  <si>
    <t>Ethane, 1,1,1-Trichloro-</t>
  </si>
  <si>
    <t>7304-53-2</t>
  </si>
  <si>
    <t>Ethane, 1,1,1-Tribromo-2,2-Difluoro-</t>
  </si>
  <si>
    <t>74-83-9</t>
  </si>
  <si>
    <t>Methane, Bromo-</t>
  </si>
  <si>
    <t>74-87-3</t>
  </si>
  <si>
    <t>Methane, Chloro-</t>
  </si>
  <si>
    <t>74925-63-6</t>
  </si>
  <si>
    <t>Ethane, BromOChlorotrifluoro- (9Ci)</t>
  </si>
  <si>
    <t>74-96-4</t>
  </si>
  <si>
    <t>Ethane, Bromo-</t>
  </si>
  <si>
    <t>74-97-5</t>
  </si>
  <si>
    <t>Methane, BromOChloro-</t>
  </si>
  <si>
    <t>75372-14-4</t>
  </si>
  <si>
    <t>Propane, 1,2,3-Tribromo-1-Fluoro-</t>
  </si>
  <si>
    <t>75-43-4</t>
  </si>
  <si>
    <t>Methane, Dichlorofluoro-</t>
  </si>
  <si>
    <t>75-45-6</t>
  </si>
  <si>
    <t>Methane, Chlorodifluoro-</t>
  </si>
  <si>
    <t>75-61-6</t>
  </si>
  <si>
    <t>Methane, Dibromodifluoro-</t>
  </si>
  <si>
    <t>75-62-7</t>
  </si>
  <si>
    <t>Methane, Bromotrichloro-</t>
  </si>
  <si>
    <t>75-63-8</t>
  </si>
  <si>
    <t>Methane, Bromotrifluoro-</t>
  </si>
  <si>
    <t>75-68-3</t>
  </si>
  <si>
    <t>Ethane, 1-Chloro-1,1-Difluoro-</t>
  </si>
  <si>
    <t>75-69-4</t>
  </si>
  <si>
    <t>Methane, Trichlorofluoro-</t>
  </si>
  <si>
    <t>75-71-8</t>
  </si>
  <si>
    <t>Methane, Dichlorodifluoro-</t>
  </si>
  <si>
    <t>75-72-9</t>
  </si>
  <si>
    <t>Methane, Chlorotrifluoro-</t>
  </si>
  <si>
    <t>75-82-1</t>
  </si>
  <si>
    <t>Ethane, 1,2-Dibromo-1,1-Difluoro-</t>
  </si>
  <si>
    <t>758-24-7</t>
  </si>
  <si>
    <t>Ethene, 1-Bromo-1-Chloro-2,2-Difluoro-</t>
  </si>
  <si>
    <t>75-88-7</t>
  </si>
  <si>
    <t>Ethane, 2-Chloro-1,1,1-Trifluoro-</t>
  </si>
  <si>
    <t>75-95-6</t>
  </si>
  <si>
    <t>Ethane, 1,1,1,2,2-Pentabromo-</t>
  </si>
  <si>
    <t>76-11-9</t>
  </si>
  <si>
    <t>Ethane, 1,1,1,2-Tetrachloro-2,2-Difluoro-</t>
  </si>
  <si>
    <t>76-12-0</t>
  </si>
  <si>
    <t>Ethane, 1,1,2,2-Tetrachloro-1,2-Difluoro-</t>
  </si>
  <si>
    <t>76-13-1</t>
  </si>
  <si>
    <t>Ethane, 1,1,2-Trichloro-1,2,2-Trifluoro-</t>
  </si>
  <si>
    <t>76-14-2</t>
  </si>
  <si>
    <t>Ethane, 1,2-Dichloro-1,1,2,2-Tetrafluoro-</t>
  </si>
  <si>
    <t>76-15-3</t>
  </si>
  <si>
    <t>Ethane, 1-Chloro-1,1,2,2,2-Pentafluoro-</t>
  </si>
  <si>
    <t>76-17-5</t>
  </si>
  <si>
    <t>Propane, 1,2,3-Trichloro-1,1,2,3,3-Pentafluoro-</t>
  </si>
  <si>
    <t>762-49-2</t>
  </si>
  <si>
    <t>Ethane, 1-Bromo-2-Fluoro-</t>
  </si>
  <si>
    <t>7799-56-6</t>
  </si>
  <si>
    <t>Propane, 1,1-Dichloro-1-Fluoro-</t>
  </si>
  <si>
    <t>79-28-7</t>
  </si>
  <si>
    <t>Ethene, 1,1,2,2-Tetrabromo-</t>
  </si>
  <si>
    <t>79-38-9</t>
  </si>
  <si>
    <t>Ethene, 1-Chloro-1,2,2-Trifluoro-</t>
  </si>
  <si>
    <t>811-95-0</t>
  </si>
  <si>
    <t>Ethane, 1,1,2-Trichloro-1-Fluoro-</t>
  </si>
  <si>
    <t>812-04-4</t>
  </si>
  <si>
    <t>Ethane, 1,1-Dichloro-1,2,2-Trifluoro-</t>
  </si>
  <si>
    <t>818-99-5</t>
  </si>
  <si>
    <t>Propane, 1,1,3-Trichloro-1-Fluoro-</t>
  </si>
  <si>
    <t>819-00-1</t>
  </si>
  <si>
    <t>Propane, 1,3-Dichloro-1,1-Difluoro-</t>
  </si>
  <si>
    <t>90454-18-5</t>
  </si>
  <si>
    <t>Ethane, Dichloro-1,1,2-Trifluoro-</t>
  </si>
  <si>
    <t>958807-65-3</t>
  </si>
  <si>
    <t>Propane, 1,2,2,3-Tetrabromo-1,1,3-Trifluoro</t>
  </si>
  <si>
    <t>359-07-9</t>
  </si>
  <si>
    <t>C2H3F2BR: BROMO-1,1-DIFLUOROETHANE</t>
  </si>
  <si>
    <t>460-32-2</t>
  </si>
  <si>
    <t>3-BROMO-1,1,1-TRIFLUOROPROPANE</t>
  </si>
  <si>
    <t>352-91-0</t>
  </si>
  <si>
    <t>1-BROMO-3-FLUOROPROPANE</t>
  </si>
  <si>
    <t>491-90-9</t>
  </si>
  <si>
    <t>1,2,2-TRIBROMO-3,3,3-TRIFLUOROPROPANE</t>
  </si>
  <si>
    <t>359-19-3</t>
  </si>
  <si>
    <t>C2H2F2BR2: 1,1-DIBROMO-2,2-DIFLUOROETHANE</t>
  </si>
  <si>
    <t>359-28-2</t>
  </si>
  <si>
    <t>1,2,2-TRICHLORO-1-FLUOROETHANE, HCFC-131</t>
  </si>
  <si>
    <t>354-28-6</t>
  </si>
  <si>
    <t>1-CHLORO-1,1,2,2-TETRAFLUOROETHANE, HCFC-124A</t>
  </si>
  <si>
    <t>OCTAFLUOROPROPANE</t>
  </si>
  <si>
    <t>67-72-1</t>
  </si>
  <si>
    <t>HEXACHLOROETHANE</t>
  </si>
  <si>
    <t>563-57-5</t>
  </si>
  <si>
    <t>3,3-PICHLOROPROP-1-ENE</t>
  </si>
  <si>
    <t>96-12-8</t>
  </si>
  <si>
    <t>1,2-DIBROMO-3-CHLOROPROPANE</t>
  </si>
  <si>
    <t>156-59-2</t>
  </si>
  <si>
    <t>CIS-DICHLOROETHYLENE</t>
  </si>
  <si>
    <t>1,2-BICHLOROETHANE</t>
  </si>
  <si>
    <t>41683-62-9</t>
  </si>
  <si>
    <t>1,2-DICHLORO-1-METHOXYETHANE</t>
  </si>
  <si>
    <t>116867-32-4</t>
  </si>
  <si>
    <t>PENTACHLORODIFLUOROPROPANE</t>
  </si>
  <si>
    <t>127564-90-3</t>
  </si>
  <si>
    <t>TRICHLORODIFLUOROPROPANE</t>
  </si>
  <si>
    <t>134237-31-1</t>
  </si>
  <si>
    <t>PENTACHLOROTRIFLUOROPROPANE</t>
  </si>
  <si>
    <t>29470-94-8</t>
  </si>
  <si>
    <t>HEXACHLOROFLUOROPROPANE</t>
  </si>
  <si>
    <t>109-70-6</t>
  </si>
  <si>
    <t>1-BROMO-3-CHLOROPROPANE</t>
  </si>
  <si>
    <t>85491-26-5</t>
  </si>
  <si>
    <t>(CHLOROMETHYL)BIS(4-FLUOROPHENYL)METHYLSILANE</t>
  </si>
  <si>
    <t>65059-79-2</t>
  </si>
  <si>
    <t>1-BUTENE, 4-BROMO-3,3,4,4-TETRAFLUORO-, POLYMER WITH 1,1-DIFLUOROETH...</t>
  </si>
  <si>
    <t>77-88-7</t>
  </si>
  <si>
    <t>1-CHLORO-2,2,2-TRIFLUOROETHANE</t>
  </si>
  <si>
    <t>563-58-6</t>
  </si>
  <si>
    <t>1,1-DICHLOROPROPENE</t>
  </si>
  <si>
    <t>98-56-6</t>
  </si>
  <si>
    <t>4-CHLORO-ALPHA,ALPHA,ALPHA-TRIFLUOROTOLUENE</t>
  </si>
  <si>
    <t>BUTANE, DECAFLUORO-</t>
  </si>
  <si>
    <t>127564-82-3</t>
  </si>
  <si>
    <t>TETRACHLORODIFLUOROPROPANE</t>
  </si>
  <si>
    <t>719-96-0</t>
  </si>
  <si>
    <t>N-[(DICHLOROFLUOROMETHYL)THIO]PHTHALIMIDE</t>
  </si>
  <si>
    <t>108662-83-5</t>
  </si>
  <si>
    <t>CHLOROPENTAFLUOROPROPANE</t>
  </si>
  <si>
    <t>542-75-6</t>
  </si>
  <si>
    <t>1,3-DICHLOROPROPENE</t>
  </si>
  <si>
    <t>79-27-6</t>
  </si>
  <si>
    <t>1,1,2,2-TETRABROMOETHANE</t>
  </si>
  <si>
    <t>29470-95-9</t>
  </si>
  <si>
    <t>TETRACHLOROTRIFLUOROPROPANE</t>
  </si>
  <si>
    <t>PERFLUOROETHANE</t>
  </si>
  <si>
    <t>156-60-5</t>
  </si>
  <si>
    <t>TRANS-DICHLOROETHYLENE</t>
  </si>
  <si>
    <t>127564-91-4</t>
  </si>
  <si>
    <t>TRICHLOROTETRAFLUOROPROPANE</t>
  </si>
  <si>
    <t>543-59-9</t>
  </si>
  <si>
    <t>1-CHLOROPENTANE</t>
  </si>
  <si>
    <t>2431-50-7</t>
  </si>
  <si>
    <t>2,3,4-TRICHLOROBUT-1-ENE</t>
  </si>
  <si>
    <t>101513-70-6</t>
  </si>
  <si>
    <t>3,5-DICHLORO-2,4-DIFLUOROBENZOYL FLUORIDE</t>
  </si>
  <si>
    <t>563-54-2</t>
  </si>
  <si>
    <t>107-05-1</t>
  </si>
  <si>
    <t>3-CHLOROPROPENE</t>
  </si>
  <si>
    <t>104147-32-2</t>
  </si>
  <si>
    <t>3,5-DICHLORO-4-(1,1,2,2-TETRAFLUOROETHOXY)ANILINE</t>
  </si>
  <si>
    <t>2713-09-9</t>
  </si>
  <si>
    <t>DICHLOROPENTAFLUOROPROPANE, (ETHYNE, FLUORO-) (HCFC 225)</t>
  </si>
  <si>
    <t>106-44-5</t>
  </si>
  <si>
    <t>P-Cresol</t>
  </si>
  <si>
    <t>108-39-4</t>
  </si>
  <si>
    <t>M-Cresol</t>
  </si>
  <si>
    <t>108-46-3</t>
  </si>
  <si>
    <t>Resorcinol</t>
  </si>
  <si>
    <t>108-95-2</t>
  </si>
  <si>
    <t>Phenol</t>
  </si>
  <si>
    <t>120-80-9</t>
  </si>
  <si>
    <t>Catechol</t>
  </si>
  <si>
    <t>123-31-9</t>
  </si>
  <si>
    <t>1,4-Dihydroxybenzene</t>
  </si>
  <si>
    <t>1319-77-3</t>
  </si>
  <si>
    <t>Cresol</t>
  </si>
  <si>
    <t>1806-26-4</t>
  </si>
  <si>
    <t>Phenol, 4-OCtyl-</t>
  </si>
  <si>
    <t>27193-28-8</t>
  </si>
  <si>
    <t>OCtylphenol</t>
  </si>
  <si>
    <t>95-48-7</t>
  </si>
  <si>
    <t>O-Cresol</t>
  </si>
  <si>
    <t>29656-58-4</t>
  </si>
  <si>
    <t>Benzoic acid, hydroxy-</t>
  </si>
  <si>
    <t>Phthalates</t>
  </si>
  <si>
    <t>111381-89-6</t>
  </si>
  <si>
    <t xml:space="preserve"> (1,2-Benzenedicarboxylic Acid, Heptyl Nonyl Ester, Branched And Linear)</t>
  </si>
  <si>
    <t>111381-90-9</t>
  </si>
  <si>
    <t xml:space="preserve"> (1,2-Benzenedicarboxylic Acid, Heptyl Undecyl Ester, Branched And Linear) </t>
  </si>
  <si>
    <t>111381-91-0</t>
  </si>
  <si>
    <t xml:space="preserve"> (1,2-Benzenedicarboxylic Acid, Nonyl Undecyl Ester, Branched And Linear)</t>
  </si>
  <si>
    <t>1,2-Benzenedicarboxylic Acid, 1,2-Bis(2-Methoxyethyl) Ester</t>
  </si>
  <si>
    <t>117-84-0</t>
  </si>
  <si>
    <t>1,2-Benzenedicarboxylic Acid, 1,2-DiOCtyl Ester</t>
  </si>
  <si>
    <t>119-06-2</t>
  </si>
  <si>
    <t>1,2-Benzenedicarboxylic Acid, 1,2-Ditridecyl Ester</t>
  </si>
  <si>
    <t>119-07-3</t>
  </si>
  <si>
    <t>1,2-Benzenedicarboxylic Acid, 1-Decyl 2-OCtyl Ester</t>
  </si>
  <si>
    <t>131-11-3</t>
  </si>
  <si>
    <t>1,2-Benzenedicarboxylic Acid, 1,2-Dimethyl Ester</t>
  </si>
  <si>
    <t>131-16-8</t>
  </si>
  <si>
    <t>1,2-Benzenedicarboxylic Acid, 1,2-Dipropyl Ester</t>
  </si>
  <si>
    <t>131-17-9</t>
  </si>
  <si>
    <t>1,2-Benzenedicarboxylic Acid, 1,2-Di-2-Propen-1-Yl Ester</t>
  </si>
  <si>
    <t>1,2-Benzenedicarboxylic Acid, 1,2-Dipentyl Ester</t>
  </si>
  <si>
    <t>131-70-4</t>
  </si>
  <si>
    <t>1,2-Benzenedicarboxylic Acid, 1-Butyl Ester</t>
  </si>
  <si>
    <t>14103-61-8</t>
  </si>
  <si>
    <t>1,2-Benzenedicarboxylic Acid, 1,2-Bis(3,5,5-Trimethylhexyl) Ester</t>
  </si>
  <si>
    <t>16883-83-3</t>
  </si>
  <si>
    <t>1,2-Benzenedicarboxylic Acid, 1-[2,2-Dimethyl-1-(1-Methylethyl)-3-(2-Methyl-1-OXOpropoxy)Propyl] 2-(Phenylmethyl) Ester</t>
  </si>
  <si>
    <t>2306-33-4</t>
  </si>
  <si>
    <t>1,2-Benzenedicarboxylic Acid, 1-Ethyl Ester</t>
  </si>
  <si>
    <t>2528-16-7</t>
  </si>
  <si>
    <t>1,2-Benzenedicarboxylic Acid, 1-(Phenylmethyl) Ester</t>
  </si>
  <si>
    <t>27215-22-1</t>
  </si>
  <si>
    <t>1,2-Benzenedicarboxylic Acid, 1-IsoOCtyl 2-(Phenylmethyl) Ester</t>
  </si>
  <si>
    <t>27554-26-3</t>
  </si>
  <si>
    <t>1,2-Benzenedicarboxylic Acid, 1,2-DiisoOCtyl Ester</t>
  </si>
  <si>
    <t>27987-25-3</t>
  </si>
  <si>
    <t>1,2-Benzenedicarboxylic Acid, 1,2-Bis(Methylcyclohexyl) Ester</t>
  </si>
  <si>
    <t>30833-53-5</t>
  </si>
  <si>
    <t>1,2-Benzenedicarboxylic Acid, 1-(2-Methylpropyl) Ester</t>
  </si>
  <si>
    <t>3648-20-2</t>
  </si>
  <si>
    <t>1,2-Benzenedicarboxylic Acid, 1,2-Diundecyl Ester</t>
  </si>
  <si>
    <t>40321-98-0</t>
  </si>
  <si>
    <t>1,2-Benzenedicarboxylic Acid, 1-(2-Ethyl-5-OXOhexyl) Ester</t>
  </si>
  <si>
    <t>40321-99-1</t>
  </si>
  <si>
    <t>1,2-Benzenedicarboxylic Acid, 1-(2-Ethyl-5-Hydroxyhexyl) Ester</t>
  </si>
  <si>
    <t>40809-41-4</t>
  </si>
  <si>
    <t>1,2-Benzenedicarboxylic Acid, 1-(5-Carboxy-2-Ethylpentyl) Ester</t>
  </si>
  <si>
    <t>41451-28-9</t>
  </si>
  <si>
    <t>1,2-Benzenedicarboxylic Acid, 1,2-Diisoheptyl Ester</t>
  </si>
  <si>
    <t>42925-80-4</t>
  </si>
  <si>
    <t>1,2-Benzenedicarboxylic Acid, 1,2-Bis(2-Methylbutyl) Ester</t>
  </si>
  <si>
    <t>4376-18-5</t>
  </si>
  <si>
    <t>1,2-Benzenedicarboxylic Acid, 1-Methyl Ester</t>
  </si>
  <si>
    <t>4376-20-9</t>
  </si>
  <si>
    <t>1,2-Benzenedicarboxylic Acid, 1-(2-Ethylhexyl) Ester</t>
  </si>
  <si>
    <t>523-31-9</t>
  </si>
  <si>
    <t>1,2-Benzenedicarboxylic Acid, 1,2-Bis(Phenylmethyl) Ester</t>
  </si>
  <si>
    <t>53306-54-0</t>
  </si>
  <si>
    <t>1,2-Benzenedicarboxylic Acid, 1,2-Bis(2-Propylheptyl) Ester</t>
  </si>
  <si>
    <t>5334-09-8</t>
  </si>
  <si>
    <t>1,2-Benzenedicarboxylic Acid, 1-Cyclohexyl 2-(2-Methylpropyl) Ester</t>
  </si>
  <si>
    <t>5393-19-1</t>
  </si>
  <si>
    <t>1,2-Benzenedicarboxylic Acid, 1-OCtyl Ester</t>
  </si>
  <si>
    <t>1,2-Benzenedicarboxylic Acid, 1,2-Bis(3-Methylbutyl) Ester</t>
  </si>
  <si>
    <t>66851-46-5</t>
  </si>
  <si>
    <t>1,2-Benzenedicarboxylic Acid, 1-(3-Carboxypropyl) Ester</t>
  </si>
  <si>
    <t>68515-40-2</t>
  </si>
  <si>
    <t>1,2-Benzenedicarboxylic Acid, Benzyl C7-9-Branched And Linear Alkyl Esters</t>
  </si>
  <si>
    <t>1,2-Benzenedicarboxylic Acid, Di-C7-11-Branched And Linear Alkyl Esters</t>
  </si>
  <si>
    <t>68515-43-5</t>
  </si>
  <si>
    <t>1,2-Benzenedicarboxylic Acid, Di-C9-11-Branched And Linear Alkyl Esters</t>
  </si>
  <si>
    <t>68515-44-6</t>
  </si>
  <si>
    <t xml:space="preserve"> (1,2-Benzenedicarboxylic Acid, Diheptyl Ester, Branched And Linear)</t>
  </si>
  <si>
    <t>68515-45-7</t>
  </si>
  <si>
    <t xml:space="preserve"> (1,2-Benzenedicarboxylic Acid, Dinonyl Ester, Branched And Linear) </t>
  </si>
  <si>
    <t>68515-47-9</t>
  </si>
  <si>
    <t>1,2-Benzenedicarboxylic Acid, Di-C11-14-Branched Alkyl Esters, C13-Rich</t>
  </si>
  <si>
    <t>1,2-Benzenedicarboxylic Acid Dihexyl Ester, Branched And Linear</t>
  </si>
  <si>
    <t>1,2-Benzenedicarboxylic Acid, Di-C6-10-Alkyl Esters</t>
  </si>
  <si>
    <t>1,2-Benzenedicarboxylic Acid, Mixed Decyl And Hexyl And OCtyl Diesters</t>
  </si>
  <si>
    <t>70693-30-0</t>
  </si>
  <si>
    <t>1,2-Benzenedicarboxylic Acid, Mixed Decyl And Lauryl And OCtyl Diesters</t>
  </si>
  <si>
    <t>71549-78-5</t>
  </si>
  <si>
    <t>1,2-Benzenedicarboxylic Acid, 1,2-Dinonyl Ester, Branched</t>
  </si>
  <si>
    <t>1,2-Benzenedicarboxylic Acid, Diisohexyl Ester</t>
  </si>
  <si>
    <t>1,2-Benzenedicarboxylic Acid, Di-C6-8-Branched Alkyl Esters, C7-Rich</t>
  </si>
  <si>
    <t>7517-36-4</t>
  </si>
  <si>
    <t>1,2-Benzenedicarboxylic Acid, 1-Cyclohexyl Ester</t>
  </si>
  <si>
    <t>1,2-Benzenedicarboxylic Acid, 1-(3-Methylbutyl) 2-Pentyl Ester</t>
  </si>
  <si>
    <t>82208-43-3</t>
  </si>
  <si>
    <t>1,2-Benzenedicarboxylic Acid, 1,2-Bis(2-Ethylhexyl) Ester, Labeled With Carbon-14</t>
  </si>
  <si>
    <t>1,2-Benzenedicarboxylic Acid, 1,2-Dicyclohexyl Ester</t>
  </si>
  <si>
    <t>84-62-8</t>
  </si>
  <si>
    <t>1,​2-​Benzenedicarboxylic Acid, 1,​2-​Diphenyl Ester</t>
  </si>
  <si>
    <t>84-64-0</t>
  </si>
  <si>
    <t>1,2-Benzenedicarboxylic Acid, 1-Butyl 2-Cyclohexyl Ester</t>
  </si>
  <si>
    <t>84-66-2</t>
  </si>
  <si>
    <t>1,2-Benzenedicarboxylic Acid, 1,2-Diethyl Ester</t>
  </si>
  <si>
    <t>84-76-4</t>
  </si>
  <si>
    <t>1,2-Benzenedicarboxylic Acid, 1,2-Dinonyl Ester</t>
  </si>
  <si>
    <t>1,2-Benzenedicarboxylic Acid, Dipentyl Ester, Branched And Linear</t>
  </si>
  <si>
    <t>85507-79-5</t>
  </si>
  <si>
    <t>1,2-Benzenedicarboxylic Acid, 1,2-Diundecyl Ester, Branched And Linear</t>
  </si>
  <si>
    <t>89-19-0</t>
  </si>
  <si>
    <t>1,2-Benzenedicarboxylic Acid, 1-Butyl 2-Decyl Ester</t>
  </si>
  <si>
    <t>Various</t>
  </si>
  <si>
    <t>Any Other Phthalate Substance Or A Phthalate Compound</t>
  </si>
  <si>
    <t>67922-93-4</t>
  </si>
  <si>
    <t>Linseed oil, polymer with benzoic acid, pentaerythritol and phthalic anhydride</t>
  </si>
  <si>
    <t>4654-26-6</t>
  </si>
  <si>
    <t>dioctyl terephthalate</t>
  </si>
  <si>
    <t>93952-11-5</t>
  </si>
  <si>
    <t>1,2-Benzene-3,4,5,6-d4-dicarboxylic acid, dibutyl ester</t>
  </si>
  <si>
    <t>10138-36-0</t>
  </si>
  <si>
    <t>bis(2-ethylhexyl)-4,5-epoxycyclohexane-1,2-dicarboxylate</t>
  </si>
  <si>
    <t>1087-21-4</t>
  </si>
  <si>
    <t>diallyl isophthalate</t>
  </si>
  <si>
    <t>29154-49-2</t>
  </si>
  <si>
    <t>1,4-Benzenedicarboxylic acid, dimethyl ester, polymer with 1,2-ethanediol and 2,2'-oxybis[ethanol]</t>
  </si>
  <si>
    <t>146-50-9</t>
  </si>
  <si>
    <t>Bis(4-methyl-2-pentyl)phthalate</t>
  </si>
  <si>
    <t>106340-44-7</t>
  </si>
  <si>
    <t>Dibenzofuran, Tetrabromo-</t>
  </si>
  <si>
    <t>109333-34-8</t>
  </si>
  <si>
    <t>Dibenzo[B,E][1,4]Dioxin, 1,2,3,7,8-Pentabromo-</t>
  </si>
  <si>
    <t>110999-44-5</t>
  </si>
  <si>
    <t>Dibenzo[B,E][1,4]Dioxin, 1,2,3,4,7,8-Hexabromo-</t>
  </si>
  <si>
    <t>110999-45-6</t>
  </si>
  <si>
    <t>Dibenzo[B,E][1,4]Dioxin, 1,2,3,6,7,8-Hexabromo-</t>
  </si>
  <si>
    <t>110999-46-7</t>
  </si>
  <si>
    <t>Dibenzo[B,E][1,4]Dioxin, 1,2,3,7,8,9-Hexabromo-</t>
  </si>
  <si>
    <t>126-07-8</t>
  </si>
  <si>
    <t>Spiro[Benzofuran-2(3H),1'-[2]Cyclohexene]-3,4'-Dione, 7-Chloro-2',4,6-Trimethoxy-6'-Methyl-, (1'S,6'R)-</t>
  </si>
  <si>
    <t>131166-92-2</t>
  </si>
  <si>
    <t>Dibenzofuran, 2,3,4,7,8-Pentabromo-</t>
  </si>
  <si>
    <t>136677-10-6</t>
  </si>
  <si>
    <t>Dibenzofuran, Chloro Derivs.</t>
  </si>
  <si>
    <t>1746-01-6</t>
  </si>
  <si>
    <t>Dibenzo[B,E][1,4]Dioxin, 2,3,7,8-Tetrachloro-</t>
  </si>
  <si>
    <t>18472-87-2</t>
  </si>
  <si>
    <t>Spiro[Isobenzofuran-1(3H),9'-[9H]Xanthen]-3-One, 2',4',5',7'-Tetrabromo-4,5,6,7-Tetrachloro-3',6'-Dihydroxy-, Sodium Salt (1:2)</t>
  </si>
  <si>
    <t>19408-74-3</t>
  </si>
  <si>
    <t>Dibenzo[B,E][1,4]Dioxin, 1,2,3,7,8,9-Hexachloro-</t>
  </si>
  <si>
    <t>3268-87-9</t>
  </si>
  <si>
    <t>Dibenzo[B,E][1,4]Dioxin, 1,2,3,4,6,7,8,9-OCtachloro-</t>
  </si>
  <si>
    <t>35822-46-9</t>
  </si>
  <si>
    <t>Dibenzo[B,E][1,4]Dioxin, 1,2,3,4,6,7,8-Heptachloro-</t>
  </si>
  <si>
    <t>39001-02-0</t>
  </si>
  <si>
    <t>Dibenzofuran, 1,2,3,4,6,7,8,9-OCtachloro-</t>
  </si>
  <si>
    <t>39227-28-6</t>
  </si>
  <si>
    <t>Dibenzo[B,E][1,4]Dioxin, 1,2,3,4,7,8-Hexachloro-</t>
  </si>
  <si>
    <t>40321-76-4</t>
  </si>
  <si>
    <t>Dibenzo[B,E][1,4]Dioxin, 1,2,3,7,8-Pentachloro-</t>
  </si>
  <si>
    <t>50585-41-6</t>
  </si>
  <si>
    <t>Dibenzo[B,E][1,4]Dioxin, 2,3,7,8-Tetrabromo-</t>
  </si>
  <si>
    <t>51207-31-9</t>
  </si>
  <si>
    <t>Dibenzofuran, 2,3,7,8-Tetrachloro-</t>
  </si>
  <si>
    <t>55673-89-7</t>
  </si>
  <si>
    <t>Dibenzofuran, 1,2,3,4,7,8,9-Heptachloro-</t>
  </si>
  <si>
    <t>57117-31-4</t>
  </si>
  <si>
    <t>Dibenzofuran, 2,3,4,7,8-Pentachloro-</t>
  </si>
  <si>
    <t>57117-41-6</t>
  </si>
  <si>
    <t>Dibenzofuran, 1,2,3,7,8-Pentachloro-</t>
  </si>
  <si>
    <t>57117-44-9</t>
  </si>
  <si>
    <t>Dibenzofuran, 1,2,3,6,7,8-Hexachloro-</t>
  </si>
  <si>
    <t>57653-85-7</t>
  </si>
  <si>
    <t>Dibenzo[B,E][1,4]Dioxin, 1,2,3,6,7,8-Hexachloro-</t>
  </si>
  <si>
    <t>58802-20-3</t>
  </si>
  <si>
    <t>Dibenzofuran, 1,2,7,8-Tetrachloro-</t>
  </si>
  <si>
    <t>60851-34-5</t>
  </si>
  <si>
    <t>Dibenzofuran, 2,3,4,6,7,8-Hexachloro-</t>
  </si>
  <si>
    <t>67562-39-4</t>
  </si>
  <si>
    <t>Dibenzofuran, 1,2,3,4,6,7,8-Heptachloro-</t>
  </si>
  <si>
    <t>67733-57-7</t>
  </si>
  <si>
    <t>Dibenzofuran, 2,3,7,8-Tetrabromo-</t>
  </si>
  <si>
    <t>70648-26-9</t>
  </si>
  <si>
    <t>Dibenzofuran, 1,2,3,4,7,8-Hexachloro-</t>
  </si>
  <si>
    <t>71998-72-6</t>
  </si>
  <si>
    <t>Dibenzofuran, 1,3,6,8-Tetrachloro-</t>
  </si>
  <si>
    <t>72918-21-9</t>
  </si>
  <si>
    <t>Dibenzofuran, 1,2,3,7,8,9-Hexachloro-</t>
  </si>
  <si>
    <t>83704-53-4</t>
  </si>
  <si>
    <t>Dibenzofuran, 1,2,3,7,9-Pentachloro-</t>
  </si>
  <si>
    <t>79745-01-0</t>
  </si>
  <si>
    <t>Nickel,[6,8,16,18-tetrachloro-1,11-bis(2-furanylmethyl)-1,10,11,20-tetrahydrodibenzo[c,j]dipyrazolo[3,4-f:3',4'-m][1,2,5,8,9,12]hexaazacyclotetradecinato(2-)-N5,N10,N15,N20]-</t>
  </si>
  <si>
    <t>34465-46-8</t>
  </si>
  <si>
    <t>Hexachlorodibenzodioxin</t>
  </si>
  <si>
    <t>33857-26-0</t>
  </si>
  <si>
    <t>2,7-dichlorodibenzo-p-dioxin</t>
  </si>
  <si>
    <t>262-12-4</t>
  </si>
  <si>
    <t>dibenzo-p-dioxin</t>
  </si>
  <si>
    <t>2,7-DICHLORODIBENZO-P-DIOXIN</t>
  </si>
  <si>
    <t>1326-05-2</t>
  </si>
  <si>
    <t>SPIRO[ISOBENZOFURAN-1(3H),9'-[9H]XANTHEN]-3-ONE, 2',4',5',7'-TETRABROMO-3',6'-DIHYDROXY-, LEAD SALT</t>
  </si>
  <si>
    <t>HEXACHLORODIBENZODIOXIN</t>
  </si>
  <si>
    <t>129-16-8</t>
  </si>
  <si>
    <t>MERCURY, (2',7'-DIBROMO-3',6'-DIHYDROXY-3-OXOSPIRO[ISOBENZOFURAN-1(3H),9'-[9H]XANTHEN ]-4'-YL)HYDROXY-, DISODIUM SALT</t>
  </si>
  <si>
    <t>55728-51-3</t>
  </si>
  <si>
    <t>(2',7'-DIBROMO-3',6'-DIHYDROXY-3-OXOSPIRO[ISOBENZOFURAN-1(3H),9'-[9H]XANTHEN]-4'-YL)HYDROXYMERCURY</t>
  </si>
  <si>
    <t>50585-81-6</t>
  </si>
  <si>
    <t>2,3,7,8-TETRA-BDD</t>
  </si>
  <si>
    <t>NICKEL,[6,8,16,18-TETRACHLORO-1,11-BIS(2-FURANYLMETHYL)-1,10,11, 20-TETRAHYDRODIBENZO[C,J]DIPYRAZOLO[3,4-F:3',4'-M][1,2,5,8,9,12] HEXAAZACYCLOTETRADECINATO(2-)-N5,N10,N15,N20]-</t>
  </si>
  <si>
    <t>DIBENZO-P-DIOXIN</t>
  </si>
  <si>
    <t>100702-98-5</t>
  </si>
  <si>
    <t>[1,1'-Biphenyl]-4,4'-Diol,2,3,5,6-Tetrachloro-</t>
  </si>
  <si>
    <t>108145-39-7</t>
  </si>
  <si>
    <t>2,2',3,4,4',5(Or 2,2',3,4,4',5')-Hexachlorobiphenyl</t>
  </si>
  <si>
    <t>109328-45-2</t>
  </si>
  <si>
    <t>(R)-2,2',3,3',4,4',6,6'-OCtachlorobiphenyl</t>
  </si>
  <si>
    <t>109328-46-3</t>
  </si>
  <si>
    <t>(S)-2,2',3,3',4,4',6,6'-OCtachlorobiphenyl</t>
  </si>
  <si>
    <t>11096-82-5</t>
  </si>
  <si>
    <t>ArOClor 1260</t>
  </si>
  <si>
    <t>11097-69-1</t>
  </si>
  <si>
    <t>Chlorodiphenyl (54% Chlorine)</t>
  </si>
  <si>
    <t>11100-14-4</t>
  </si>
  <si>
    <t>ArOClor 1268</t>
  </si>
  <si>
    <t>11104-28-2</t>
  </si>
  <si>
    <t>ArOClor 1221</t>
  </si>
  <si>
    <t>111276-74-5</t>
  </si>
  <si>
    <t>2,2',3,6,6',?-Hexachlorobiphenyl</t>
  </si>
  <si>
    <t>111276-75-6</t>
  </si>
  <si>
    <t>2,4,4',?,?-Pentachlorobiphenyl</t>
  </si>
  <si>
    <t>111276-76-7</t>
  </si>
  <si>
    <t>2,2',6',?,?-Pentachlorobiphenyl</t>
  </si>
  <si>
    <t>111276-77-8</t>
  </si>
  <si>
    <t>2,2',5,6',?,?-Hexachlorobiphenyl</t>
  </si>
  <si>
    <t>111276-78-9</t>
  </si>
  <si>
    <t>2,?,?-Trichlorobiphenyl</t>
  </si>
  <si>
    <t>111276-79-0</t>
  </si>
  <si>
    <t>4,4',?,?,?,?-Hexachlorobiphenyl</t>
  </si>
  <si>
    <t>111276-80-3</t>
  </si>
  <si>
    <t>2,2',5,6',?,?,?-Heptachlorobiphenyl</t>
  </si>
  <si>
    <t>111276-81-4</t>
  </si>
  <si>
    <t>4,4',?,?,?-Pentachlorobiphenyl</t>
  </si>
  <si>
    <t>111276-82-5</t>
  </si>
  <si>
    <t>2,3,3',4,4',5,5',?-OCtachlorobiphenyl</t>
  </si>
  <si>
    <t>111276-83-6</t>
  </si>
  <si>
    <t>2,2',5,6',?,?,?,?-OCtachlorobiphenyl</t>
  </si>
  <si>
    <t>11141-16-5</t>
  </si>
  <si>
    <t>ArOClor 1232</t>
  </si>
  <si>
    <t>12672-29-6</t>
  </si>
  <si>
    <t>ArOClor 1248</t>
  </si>
  <si>
    <t>12674-11-2</t>
  </si>
  <si>
    <t>ArOClor 1016</t>
  </si>
  <si>
    <t>12767-79-2</t>
  </si>
  <si>
    <t>ArOClor</t>
  </si>
  <si>
    <t>13029-08-8</t>
  </si>
  <si>
    <t>2,2'-Dichlorobiphenyl</t>
  </si>
  <si>
    <t>13049-13-3</t>
  </si>
  <si>
    <t>4,4'-Dihydroxy-3,3',5,5'-Tetrachlorobiphenyl</t>
  </si>
  <si>
    <t>1336-36-3</t>
  </si>
  <si>
    <t>1,1'-Biphenyl, Chloro Derivs.</t>
  </si>
  <si>
    <t>147601-87-4</t>
  </si>
  <si>
    <t>ArOClor 1210</t>
  </si>
  <si>
    <t>14962-28-8</t>
  </si>
  <si>
    <t>2',4',6'-Trichloro-[1,1'-Biphenyl]-4-Ol</t>
  </si>
  <si>
    <t>151262-31-6</t>
  </si>
  <si>
    <t>(+)-2,2',3,6-Tetrachlorobiphenyl</t>
  </si>
  <si>
    <t>151262-32-7</t>
  </si>
  <si>
    <t>(-)-2,2',3,6-Tetrachlorobiphenyl</t>
  </si>
  <si>
    <t>151262-34-9</t>
  </si>
  <si>
    <t>(+)-2,2',3,5',6-Pentachlorobiphenyl</t>
  </si>
  <si>
    <t>151262-35-0</t>
  </si>
  <si>
    <t>(-)-2,2',3,5',6-Pentachlorobiphenyl</t>
  </si>
  <si>
    <t>151820-27-8</t>
  </si>
  <si>
    <t>ArOClor 1216</t>
  </si>
  <si>
    <t>153153-43-6</t>
  </si>
  <si>
    <t>(S)-2,2',3,3',6-Pentachlorobiphenyl</t>
  </si>
  <si>
    <t>153153-44-7</t>
  </si>
  <si>
    <t>(R)-2,2',3,3',6-Pentachlorobiphenyl</t>
  </si>
  <si>
    <t>153153-45-8</t>
  </si>
  <si>
    <t>(S)-2,2',3,4',6-Pentachlorobiphenyl</t>
  </si>
  <si>
    <t>153153-46-9</t>
  </si>
  <si>
    <t>(R)-2,2',3,4',6-Pentachlorobiphenyl</t>
  </si>
  <si>
    <t>153153-47-0</t>
  </si>
  <si>
    <t>(S)-2,2',3,3',4,6'-Hexachlorobiphenyl</t>
  </si>
  <si>
    <t>153153-48-1</t>
  </si>
  <si>
    <t>(R)-2,2',3,3',4,6'-Hexachlorobiphenyl</t>
  </si>
  <si>
    <t>153153-49-2</t>
  </si>
  <si>
    <t>(S)-2,2',3,3',6,6'-Hexachlorobiphenyl</t>
  </si>
  <si>
    <t>153153-50-5</t>
  </si>
  <si>
    <t>(R)-2,2',3,3',6,6'-Hexachlorobiphenyl</t>
  </si>
  <si>
    <t>15862-07-4</t>
  </si>
  <si>
    <t>2,4,5-Trichlorobiphenyl</t>
  </si>
  <si>
    <t>159000-96-1</t>
  </si>
  <si>
    <t>(R)-2,2',3,4',5',6-Hexachlorobiphenyl</t>
  </si>
  <si>
    <t>159000-97-2</t>
  </si>
  <si>
    <t>(S)-2,2',3,4',5',6-Hexachlorobiphenyl</t>
  </si>
  <si>
    <t>15968-05-5</t>
  </si>
  <si>
    <t>2,2',6,6'-Tetrachlorobiphenyl</t>
  </si>
  <si>
    <t>165245-51-2</t>
  </si>
  <si>
    <t>ArOClor 1250</t>
  </si>
  <si>
    <t>16605-91-7</t>
  </si>
  <si>
    <t>2,3-Dichlorobiphenyl</t>
  </si>
  <si>
    <t>16606-02-3</t>
  </si>
  <si>
    <t>2,4',5-Trichlorobiphenyl</t>
  </si>
  <si>
    <t>176914-46-8</t>
  </si>
  <si>
    <t>(R)-2,2',3,3',4,4',6-Heptachlorobiphenyl</t>
  </si>
  <si>
    <t>176914-47-9</t>
  </si>
  <si>
    <t>(R)-2,2',3,4,4',5',6-Heptachlorobiphenyl</t>
  </si>
  <si>
    <t>176914-48-0</t>
  </si>
  <si>
    <t>(S)-2,2',3,3',4,4',6-Heptachlorobiphenyl</t>
  </si>
  <si>
    <t>176914-49-1</t>
  </si>
  <si>
    <t>(S)-2,2',3,4,4',5',6-Heptachlorobiphenyl</t>
  </si>
  <si>
    <t>177020-15-4</t>
  </si>
  <si>
    <t>(R)-2,2',3,3',4,4',5,6'-OCtachlorobiphenyl</t>
  </si>
  <si>
    <t>177020-16-5</t>
  </si>
  <si>
    <t>(S)-2,2',3,3',4,4',5,6'-OCtachlorobiphenyl</t>
  </si>
  <si>
    <t>179678-26-3</t>
  </si>
  <si>
    <t>(R)-2,2',3,3',4,6-Hexachlorobiphenyl</t>
  </si>
  <si>
    <t>179678-27-4</t>
  </si>
  <si>
    <t>(S)-2,2',3,3',4,6-Hexachlorobiphenyl</t>
  </si>
  <si>
    <t>179678-28-5</t>
  </si>
  <si>
    <t>(R)-2,2',3,3',4,5,6'-Heptachlorobiphenyl</t>
  </si>
  <si>
    <t>179678-29-6</t>
  </si>
  <si>
    <t>(S)-2,2',3,3',4,5,6'-Heptachlorobiphenyl</t>
  </si>
  <si>
    <t>179678-30-9</t>
  </si>
  <si>
    <t>(R)-2,2',3,3',4,5',6-Heptachlorobiphenyl</t>
  </si>
  <si>
    <t>179678-31-0</t>
  </si>
  <si>
    <t>(S)-2,2',3,3',4,5',6-Heptachlorobiphenyl</t>
  </si>
  <si>
    <t>179678-32-1</t>
  </si>
  <si>
    <t>(R)-2,2',3,3',4,6,6'-Heptachlorobiphenyl</t>
  </si>
  <si>
    <t>179678-33-2</t>
  </si>
  <si>
    <t>(S)-2,2',3,3',4,6,6'-Heptachlorobiphenyl</t>
  </si>
  <si>
    <t>18259-05-7</t>
  </si>
  <si>
    <t>2,3,4,5,6-Pentachlorobiphenyl</t>
  </si>
  <si>
    <t>2050-67-1</t>
  </si>
  <si>
    <t>3,3'-Dichlorobiphenyl</t>
  </si>
  <si>
    <t>2050-68-2</t>
  </si>
  <si>
    <t>4,4'-Dichlorobiphenyl</t>
  </si>
  <si>
    <t>2051-24-3</t>
  </si>
  <si>
    <t>Decachloro-1,1'-Biphenyl</t>
  </si>
  <si>
    <t>2051-60-7</t>
  </si>
  <si>
    <t>2-Chlorobiphenyl</t>
  </si>
  <si>
    <t>2051-61-8</t>
  </si>
  <si>
    <t>3-Chlorobiphenyl</t>
  </si>
  <si>
    <t>2051-62-9</t>
  </si>
  <si>
    <t>4-Chlorobiphenyl</t>
  </si>
  <si>
    <t>205991-67-9</t>
  </si>
  <si>
    <t>(R)-2,2',3,3',5,6'-Hexachlorobiphenyl</t>
  </si>
  <si>
    <t>205991-68-0</t>
  </si>
  <si>
    <t>(S)-2,2',3,3',5,6'-Hexachlorobiphenyl</t>
  </si>
  <si>
    <t>205991-69-1</t>
  </si>
  <si>
    <t>(R)-2,2',3,4,5',6-Hexachlorobiphenyl</t>
  </si>
  <si>
    <t>205991-70-4</t>
  </si>
  <si>
    <t>(S)-2,2',3,4,5',6-Hexachlorobiphenyl</t>
  </si>
  <si>
    <t>207004-27-1</t>
  </si>
  <si>
    <t>(+)-2,2',3,3',6-Pentachlorobiphenyl</t>
  </si>
  <si>
    <t>207004-28-2</t>
  </si>
  <si>
    <t>(+)-2,2',3,3',4,6'-Hexachlorobiphenyl</t>
  </si>
  <si>
    <t>207004-29-3</t>
  </si>
  <si>
    <t>(-)-2,2',3,3',5,6'-Hexachlorobiphenyl</t>
  </si>
  <si>
    <t>207004-30-6</t>
  </si>
  <si>
    <t>(+)-2,2',3,3',6,6'-Hexachlorobiphenyl</t>
  </si>
  <si>
    <t>207004-31-7</t>
  </si>
  <si>
    <t>(-)-2,2',3,3',4,5,6'-Heptachlorobiphenyl</t>
  </si>
  <si>
    <t>207004-32-8</t>
  </si>
  <si>
    <t>(+)-2,2',3,3',4,6,6'-Heptachlorobiphenyl</t>
  </si>
  <si>
    <t>207004-33-9</t>
  </si>
  <si>
    <t>(+)-2,2',3,3',4,6-Hexachlorobiphenyl</t>
  </si>
  <si>
    <t>207004-34-0</t>
  </si>
  <si>
    <t>(+)-2,2',3,3',4,5',6-Heptachlorobiphenyl</t>
  </si>
  <si>
    <t>207004-35-1</t>
  </si>
  <si>
    <t>(+)-2,2',3,3',4,4',5,6'-OCtachlorobiphenyl</t>
  </si>
  <si>
    <t>207004-36-2</t>
  </si>
  <si>
    <t>(+)-2,2',3,4',5',6-Hexachlorobiphenyl</t>
  </si>
  <si>
    <t>2136-99-4</t>
  </si>
  <si>
    <t>2,2',3,3',5,5',6,6'-OCtachlorobiphenyl</t>
  </si>
  <si>
    <t>228420-06-2</t>
  </si>
  <si>
    <t>(+)-2,2',3,4,5',6-Hexachlorobiphenyl</t>
  </si>
  <si>
    <t>228420-07-3</t>
  </si>
  <si>
    <t>(+)-2,2',3,4,4',5',6-Heptachlorobiphenyl</t>
  </si>
  <si>
    <t>23719-22-4</t>
  </si>
  <si>
    <t>4-Hydroxy-2-Chlorobiphenyl</t>
  </si>
  <si>
    <t>2437-79-8</t>
  </si>
  <si>
    <t>2,2',4,4'-Tetrachlorobiphenyl</t>
  </si>
  <si>
    <t>25323-68-6</t>
  </si>
  <si>
    <t>Biphenyl, Trichloro-</t>
  </si>
  <si>
    <t>25429-29-2</t>
  </si>
  <si>
    <t>Pentachloro[1,1'-Biphenyl]</t>
  </si>
  <si>
    <t>25512-42-9</t>
  </si>
  <si>
    <t>Dichlorobiphenyl</t>
  </si>
  <si>
    <t>25569-80-6</t>
  </si>
  <si>
    <t>2,3'-Dichlorobiphenyl</t>
  </si>
  <si>
    <t>26601-64-9</t>
  </si>
  <si>
    <t>Hexachlorobiphenyl</t>
  </si>
  <si>
    <t>26914-33-0</t>
  </si>
  <si>
    <t>Tetrachloro-1,1'-Biphenyl</t>
  </si>
  <si>
    <t>27323-18-8</t>
  </si>
  <si>
    <t>Chloro-1,1'-Biphenyl</t>
  </si>
  <si>
    <t>28034-99-3</t>
  </si>
  <si>
    <t>4'-Chloro[1,1'-Biphenyl]-4-Ol</t>
  </si>
  <si>
    <t>28655-71-2</t>
  </si>
  <si>
    <t>Heptachloro-1,1'-Biphenyl</t>
  </si>
  <si>
    <t>2974-90-5</t>
  </si>
  <si>
    <t>3,4'-Dichlorobiphenyl</t>
  </si>
  <si>
    <t>2974-92-7</t>
  </si>
  <si>
    <t>3,4-Dichlorobiphenyl</t>
  </si>
  <si>
    <t>30605-61-9</t>
  </si>
  <si>
    <t>Ar,Ar,Ar-Trichlorobiphenyl</t>
  </si>
  <si>
    <t>31472-83-0</t>
  </si>
  <si>
    <t>Tetrachloro(Tetrachlorophenyl)Benzene</t>
  </si>
  <si>
    <t>31508-00-6</t>
  </si>
  <si>
    <t>2,3',4,4',5-Pentachlorobiphenyl</t>
  </si>
  <si>
    <t>32598-10-0</t>
  </si>
  <si>
    <t>2,3',4,4'-Tetrachlorobiphenyl</t>
  </si>
  <si>
    <t>32598-11-1</t>
  </si>
  <si>
    <t>2,3',4',5-Tetrachlorobiphenyl</t>
  </si>
  <si>
    <t>32598-12-2</t>
  </si>
  <si>
    <t>2,4,4',6-Tetrachlorobiphenyl</t>
  </si>
  <si>
    <t>32598-13-3</t>
  </si>
  <si>
    <t>3,3',4,4'-Tetrachlorobiphenyl</t>
  </si>
  <si>
    <t>32598-14-4</t>
  </si>
  <si>
    <t>2,3,3',4,4'-Pentachlorobiphenyl</t>
  </si>
  <si>
    <t>32690-93-0</t>
  </si>
  <si>
    <t>2,4,4',5-Tetrachlorobiphenyl</t>
  </si>
  <si>
    <t>32774-16-6</t>
  </si>
  <si>
    <t>3,3',4,4',5,5'-Hexachlorobiphenyl</t>
  </si>
  <si>
    <t>33025-41-1</t>
  </si>
  <si>
    <t>2,3,4,4'-Tetrachlorobiphenyl</t>
  </si>
  <si>
    <t>33039-81-5</t>
  </si>
  <si>
    <t>1-Chloro-3-(4-Chlorophenyl)Benzene</t>
  </si>
  <si>
    <t>33091-17-7</t>
  </si>
  <si>
    <t>2,2',3,3',4,4',6,6'-OCtachlorobiphenyl</t>
  </si>
  <si>
    <t>33146-45-1</t>
  </si>
  <si>
    <t>2,6-Dichlorobiphenyl</t>
  </si>
  <si>
    <t>33284-50-3</t>
  </si>
  <si>
    <t>2,4-Dichlorobiphenyl</t>
  </si>
  <si>
    <t>33284-52-5</t>
  </si>
  <si>
    <t>3,3',5,5'-Tetrachlorobiphenyl</t>
  </si>
  <si>
    <t>33284-53-6</t>
  </si>
  <si>
    <t>2,3,4,5-Tetrachlorobiphenyl</t>
  </si>
  <si>
    <t>33284-54-7</t>
  </si>
  <si>
    <t>2,3,5,6-Tetrachlorobiphenyl</t>
  </si>
  <si>
    <t>33979-03-2</t>
  </si>
  <si>
    <t>2,2',4,4',6,6'-Hexachlorobiphenyl</t>
  </si>
  <si>
    <t>34883-39-1</t>
  </si>
  <si>
    <t>2,5-Dichlorobiphenyl</t>
  </si>
  <si>
    <t>34883-41-5</t>
  </si>
  <si>
    <t>3,5-Dichlorobiphenyl</t>
  </si>
  <si>
    <t>34883-43-7</t>
  </si>
  <si>
    <t>2,4'-Dichlorobiphenyl</t>
  </si>
  <si>
    <t>35065-27-1</t>
  </si>
  <si>
    <t>2,2',4,4',5,5'-Hexachlorobiphenyl</t>
  </si>
  <si>
    <t>35065-28-2</t>
  </si>
  <si>
    <t>2,2',3,4,4',5'-Hexachlorobiphenyl</t>
  </si>
  <si>
    <t>35065-29-3</t>
  </si>
  <si>
    <t>2,2',3,4,4',5,5'-Heptachlorobiphenyl</t>
  </si>
  <si>
    <t>35065-30-6</t>
  </si>
  <si>
    <t>2,2',3,3',4,4',5-Heptachlorobiphenyl</t>
  </si>
  <si>
    <t>35693-92-6</t>
  </si>
  <si>
    <t>2,4,6-Trichlorobiphenyl</t>
  </si>
  <si>
    <t>35693-99-3</t>
  </si>
  <si>
    <t>2,2',5,5'-Tetrachlorobiphenyl</t>
  </si>
  <si>
    <t>35694-04-3</t>
  </si>
  <si>
    <t>2,2',3,3',5,5'-Hexachlorobiphenyl</t>
  </si>
  <si>
    <t>35694-06-5</t>
  </si>
  <si>
    <t>2,2',3,4,4',5-Hexachlorobiphenyl</t>
  </si>
  <si>
    <t>35694-08-7</t>
  </si>
  <si>
    <t>2,2',3,3',4,4',5,5'-OCtachlorobiphenyl</t>
  </si>
  <si>
    <t>36559-22-5</t>
  </si>
  <si>
    <t>2,2',3,4'-Tetrachlorobiphenyl</t>
  </si>
  <si>
    <t>37234-40-5</t>
  </si>
  <si>
    <t>ArOClor 1231</t>
  </si>
  <si>
    <t>37324-23-5</t>
  </si>
  <si>
    <t>ArOClor 1262</t>
  </si>
  <si>
    <t>37680-65-2</t>
  </si>
  <si>
    <t>2,2',5-Trichlorobiphenyl</t>
  </si>
  <si>
    <t>37680-66-3</t>
  </si>
  <si>
    <t>2,2',4-Trichlorobiphenyl</t>
  </si>
  <si>
    <t>37680-68-5</t>
  </si>
  <si>
    <t>2',3,5-Trichlorobiphenyl</t>
  </si>
  <si>
    <t>37680-69-6</t>
  </si>
  <si>
    <t>3,3',4-Trichlorobiphenyl</t>
  </si>
  <si>
    <t>37680-73-2</t>
  </si>
  <si>
    <t>2,2',4,5,5'-Pentachlorobiphenyl</t>
  </si>
  <si>
    <t>38379-99-6</t>
  </si>
  <si>
    <t>2,2',3,5',6-Pentachlorobiphenyl</t>
  </si>
  <si>
    <t>38380-01-7</t>
  </si>
  <si>
    <t>2,2',4,4',5-Pentachlorobiphenyl</t>
  </si>
  <si>
    <t>38380-02-8</t>
  </si>
  <si>
    <t>2,2',3,4,5'-Pentachlorobiphenyl</t>
  </si>
  <si>
    <t>38380-03-9</t>
  </si>
  <si>
    <t>2,3,3',4',6-Pentachlorobiphenyl</t>
  </si>
  <si>
    <t>38380-04-0</t>
  </si>
  <si>
    <t>2,2',3,4',5',6-Hexachlorobiphenyl</t>
  </si>
  <si>
    <t>38380-05-1</t>
  </si>
  <si>
    <t>2,2',3,3',4,6'-Hexachlorobiphenyl</t>
  </si>
  <si>
    <t>38380-07-3</t>
  </si>
  <si>
    <t>2,2',3,3',4,4'-Hexachlorobiphenyl</t>
  </si>
  <si>
    <t>38380-08-4</t>
  </si>
  <si>
    <t>2,3,3',4,4',5-Hexachlorobiphenyl</t>
  </si>
  <si>
    <t>38411-22-2</t>
  </si>
  <si>
    <t>2,2',3,3',6,6'-Hexachlorobiphenyl</t>
  </si>
  <si>
    <t>38411-25-5</t>
  </si>
  <si>
    <t>2,2',3,3',4,5,6'-Heptachlorobiphenyl</t>
  </si>
  <si>
    <t>38444-73-4</t>
  </si>
  <si>
    <t>2,2',6-Trichlorobiphenyl</t>
  </si>
  <si>
    <t>38444-76-7</t>
  </si>
  <si>
    <t>2,3',6-Trichlorobiphenyl</t>
  </si>
  <si>
    <t>38444-77-8</t>
  </si>
  <si>
    <t>2,4',6-Trichlorobiphenyl</t>
  </si>
  <si>
    <t>38444-78-9</t>
  </si>
  <si>
    <t>2,2',3-Trichlorobiphenyl</t>
  </si>
  <si>
    <t>38444-81-4</t>
  </si>
  <si>
    <t>2,3',5-Trichlorobiphenyl</t>
  </si>
  <si>
    <t>38444-84-7</t>
  </si>
  <si>
    <t>2,3,3'-Trichlorobiphenyl</t>
  </si>
  <si>
    <t>38444-85-8</t>
  </si>
  <si>
    <t>2,3,4'-Trichlorobiphenyl</t>
  </si>
  <si>
    <t>38444-86-9</t>
  </si>
  <si>
    <t>2',3,4-Trichlorobiphenyl</t>
  </si>
  <si>
    <t>38444-87-0</t>
  </si>
  <si>
    <t>3,3',5-Trichlorobiphenyl</t>
  </si>
  <si>
    <t>38444-88-1</t>
  </si>
  <si>
    <t>3,4',5-Trichlorobiphenyl</t>
  </si>
  <si>
    <t>38444-90-5</t>
  </si>
  <si>
    <t>3,4,4'-Trichlorobiphenyl</t>
  </si>
  <si>
    <t>38444-93-8</t>
  </si>
  <si>
    <t>2,2',3,3'-Tetrachlorobiphenyl</t>
  </si>
  <si>
    <t>39485-83-1</t>
  </si>
  <si>
    <t>2,2',4,4',6-Pentachlorobiphenyl</t>
  </si>
  <si>
    <t>39635-31-9</t>
  </si>
  <si>
    <t>2,3,3',4,4',5,5'-Heptachlorobiphenyl</t>
  </si>
  <si>
    <t>39635-32-0</t>
  </si>
  <si>
    <t>2,3,3',5,5'-Pentachlorobiphenyl</t>
  </si>
  <si>
    <t>39635-33-1</t>
  </si>
  <si>
    <t>3,3',4,5,5'-Pentachlorobiphenyl</t>
  </si>
  <si>
    <t>39635-34-2</t>
  </si>
  <si>
    <t>2,3,3',4',5,5'-Hexachlorobiphenyl</t>
  </si>
  <si>
    <t>39635-35-3</t>
  </si>
  <si>
    <t>2,3,3',4,5,5'-Hexachlorobiphenyl</t>
  </si>
  <si>
    <t>40186-70-7</t>
  </si>
  <si>
    <t>2,2',3,3',4,5',6-Heptachlorobiphenyl</t>
  </si>
  <si>
    <t>40186-71-8</t>
  </si>
  <si>
    <t>2,2',3,3',4,5',6,6'-OCtachlorobiphenyl</t>
  </si>
  <si>
    <t>40186-72-9</t>
  </si>
  <si>
    <t>2,2',3,3',4,4',5,5',6-Nonachlorobiphenyl</t>
  </si>
  <si>
    <t>41411-61-4</t>
  </si>
  <si>
    <t>2,2',3,4,5,6-Hexachlorobiphenyl</t>
  </si>
  <si>
    <t>41411-62-5</t>
  </si>
  <si>
    <t>2,3,3',4,5,6-Hexachlorobiphenyl</t>
  </si>
  <si>
    <t>41411-63-6</t>
  </si>
  <si>
    <t>2,3,4,4',5,6-Hexachlorobiphenyl</t>
  </si>
  <si>
    <t>41411-64-7</t>
  </si>
  <si>
    <t>2,3,3',4,4',5,6-Heptachlorobiphenyl</t>
  </si>
  <si>
    <t>41464-39-5</t>
  </si>
  <si>
    <t>2,2',3,5'-Tetrachlorobiphenyl</t>
  </si>
  <si>
    <t>41464-40-8</t>
  </si>
  <si>
    <t>2,2',4,5'-Tetrachlorobiphenyl</t>
  </si>
  <si>
    <t>41464-41-9</t>
  </si>
  <si>
    <t>2,2',5,6'-Tetrachlorobiphenyl</t>
  </si>
  <si>
    <t>41464-42-0</t>
  </si>
  <si>
    <t>2,3',5,5'-Tetrachlorobiphenyl</t>
  </si>
  <si>
    <t>41464-43-1</t>
  </si>
  <si>
    <t>2,3,3',4'-Tetrachlorobiphenyl</t>
  </si>
  <si>
    <t>41464-46-4</t>
  </si>
  <si>
    <t>2,3',4',6-Tetrachlorobiphenyl</t>
  </si>
  <si>
    <t>41464-47-5</t>
  </si>
  <si>
    <t>2,2',3,6'-Tetrachlorobiphenyl</t>
  </si>
  <si>
    <t>41464-48-6</t>
  </si>
  <si>
    <t>3,3',4,5'-Tetrachlorobiphenyl</t>
  </si>
  <si>
    <t>41464-49-7</t>
  </si>
  <si>
    <t>2,3,3',5'-Tetrachlorobiphenyl</t>
  </si>
  <si>
    <t>41464-51-1</t>
  </si>
  <si>
    <t>2,2',3',4,5-Pentachlorobiphenyl</t>
  </si>
  <si>
    <t>42740-50-1</t>
  </si>
  <si>
    <t>2,2',3,3',4,4',5',6-OCtachlorobiphenyl</t>
  </si>
  <si>
    <t>4400-06-0</t>
  </si>
  <si>
    <t>4-Hydroxy-3,4',5-Trichlorobiphenyl</t>
  </si>
  <si>
    <t>51908-16-8</t>
  </si>
  <si>
    <t>2,2',3,4',5,5'-Hexachlorobiphenyl</t>
  </si>
  <si>
    <t>52663-58-8</t>
  </si>
  <si>
    <t>2,3,4',6-Tetrachlorobiphenyl</t>
  </si>
  <si>
    <t>52663-59-9</t>
  </si>
  <si>
    <t>2,2',3,4-Tetrachlorobiphenyl</t>
  </si>
  <si>
    <t>52663-60-2</t>
  </si>
  <si>
    <t>2,2',3,3',6-Pentachlorobiphenyl</t>
  </si>
  <si>
    <t>52663-61-3</t>
  </si>
  <si>
    <t>2,2',3,5,5'-Pentachlorobiphenyl</t>
  </si>
  <si>
    <t>52663-62-4</t>
  </si>
  <si>
    <t>2,2',3,3',4-Pentachlorobiphenyl</t>
  </si>
  <si>
    <t>52663-63-5</t>
  </si>
  <si>
    <t>2,2',3,5,5',6-Hexachlorobiphenyl</t>
  </si>
  <si>
    <t>52663-64-6</t>
  </si>
  <si>
    <t>2,2',3,3',5,6,6'-Heptachlorobiphenyl</t>
  </si>
  <si>
    <t>52663-65-7</t>
  </si>
  <si>
    <t>2,2',3,3',4,6,6'-Heptachlorobiphenyl</t>
  </si>
  <si>
    <t>52663-66-8</t>
  </si>
  <si>
    <t>2,2',3,3',4,5'-Hexachlorobiphenyl</t>
  </si>
  <si>
    <t>52663-67-9</t>
  </si>
  <si>
    <t>2,2',3,3',5,5',6-Heptachlorobiphenyl</t>
  </si>
  <si>
    <t>52663-68-0</t>
  </si>
  <si>
    <t>2,2',3,4',5,5',6-Heptachlorobiphenyl</t>
  </si>
  <si>
    <t>52663-69-1</t>
  </si>
  <si>
    <t>2,2',3,4,4',5',6-Heptachlorobiphenyl</t>
  </si>
  <si>
    <t>52663-70-4</t>
  </si>
  <si>
    <t>2,2',3,3',4',5,6-Heptachlorobiphenyl</t>
  </si>
  <si>
    <t>52663-71-5</t>
  </si>
  <si>
    <t>2,2',3,3',4,4',6-Heptachlorobiphenyl</t>
  </si>
  <si>
    <t>52663-72-6</t>
  </si>
  <si>
    <t>2,3',4,4',5,5'-Hexachlorobiphenyl</t>
  </si>
  <si>
    <t>52663-73-7</t>
  </si>
  <si>
    <t>2,2',3,3',4,5,6,6'-OCtachlorobiphenyl</t>
  </si>
  <si>
    <t>52663-74-8</t>
  </si>
  <si>
    <t>2,2',3,3',4,5,5'-Heptachlorobiphenyl</t>
  </si>
  <si>
    <t>52663-75-9</t>
  </si>
  <si>
    <t>2,2',3,3',4,5,5',6'-OCtachlorobiphenyl</t>
  </si>
  <si>
    <t>52663-76-0</t>
  </si>
  <si>
    <t>2,2',3,4,4',5,5',6-OCtachlorobiphenyl</t>
  </si>
  <si>
    <t>52663-77-1</t>
  </si>
  <si>
    <t>2,2',3,3',4,5,5',6,6'-Nonachlorobiphenyl</t>
  </si>
  <si>
    <t>52663-78-2</t>
  </si>
  <si>
    <t>2,2',3,3',4,4',5,6-OCtachlorobiphenyl</t>
  </si>
  <si>
    <t>52663-79-3</t>
  </si>
  <si>
    <t>2,2',3,3',4,4',5,6,6'-Nonachlorobiphenyl</t>
  </si>
  <si>
    <t>52704-70-8</t>
  </si>
  <si>
    <t>2,2',3,3',5,6-Hexachlorobiphenyl</t>
  </si>
  <si>
    <t>52712-04-6</t>
  </si>
  <si>
    <t>2,2',3,4,5,5'-Hexachlorobiphenyl</t>
  </si>
  <si>
    <t>52712-05-7</t>
  </si>
  <si>
    <t>2,2',3,4,5,5',6-Heptachlorobiphenyl</t>
  </si>
  <si>
    <t>52744-13-5</t>
  </si>
  <si>
    <t>2,2',3,3',5,6'-Hexachlorobiphenyl</t>
  </si>
  <si>
    <t>53469-21-9</t>
  </si>
  <si>
    <t>Chlorodiphenyl (42% Chlorine)</t>
  </si>
  <si>
    <t>53555-66-1</t>
  </si>
  <si>
    <t>3,4,5-Trichlorobiphenyl</t>
  </si>
  <si>
    <t>53742-07-7</t>
  </si>
  <si>
    <t>Nonachloro-1,1'-Biphenyl</t>
  </si>
  <si>
    <t>53905-28-5</t>
  </si>
  <si>
    <t>4-Hydroxy-2',5'-Dichlorobiphenyl</t>
  </si>
  <si>
    <t>53905-29-6</t>
  </si>
  <si>
    <t>3-Hydroxy-2',5'-Dichlorobiphenyl</t>
  </si>
  <si>
    <t>53905-30-9</t>
  </si>
  <si>
    <t>2-Hydroxy-2',5'-Dichlorobiphenyl</t>
  </si>
  <si>
    <t>53905-33-2</t>
  </si>
  <si>
    <t>4-Hydroxy-2,2',5'-Trichlorobiphenyl</t>
  </si>
  <si>
    <t>54230-22-7</t>
  </si>
  <si>
    <t>2,3,4,6-Tetrachlorobiphenyl</t>
  </si>
  <si>
    <t>54991-93-4</t>
  </si>
  <si>
    <t>Clophen A30</t>
  </si>
  <si>
    <t>55215-17-3</t>
  </si>
  <si>
    <t>2,2',3,4,6-Pentachlorobiphenyl</t>
  </si>
  <si>
    <t>55215-18-4</t>
  </si>
  <si>
    <t>2,2',3,3',4,5-Hexachlorobiphenyl</t>
  </si>
  <si>
    <t>55312-69-1</t>
  </si>
  <si>
    <t>2,2',3,4,5-Pentachlorobiphenyl</t>
  </si>
  <si>
    <t>55702-45-9</t>
  </si>
  <si>
    <t>2,3,6-Trichlorobiphenyl</t>
  </si>
  <si>
    <t>55702-46-0</t>
  </si>
  <si>
    <t>2,3,4-Trichlorobiphenyl</t>
  </si>
  <si>
    <t>55712-37-3</t>
  </si>
  <si>
    <t>2,3',4-Trichlorobiphenyl</t>
  </si>
  <si>
    <t>55720-44-0</t>
  </si>
  <si>
    <t>2,3,5-Trichlorobiphenyl</t>
  </si>
  <si>
    <t>55722-26-4</t>
  </si>
  <si>
    <t>OCtachlorobiphenyl</t>
  </si>
  <si>
    <t>56030-56-9</t>
  </si>
  <si>
    <t>2,2',3,4,4',6-Hexachlorobiphenyl</t>
  </si>
  <si>
    <t>56558-16-8</t>
  </si>
  <si>
    <t>2,2',4,6,6'-Pentachlorobiphenyl</t>
  </si>
  <si>
    <t>56558-17-9</t>
  </si>
  <si>
    <t>2,3',4,4',6-Pentachlorobiphenyl</t>
  </si>
  <si>
    <t>56558-18-0</t>
  </si>
  <si>
    <t>2,3',4,5',6-Pentachlorobiphenyl</t>
  </si>
  <si>
    <t>56858-70-9</t>
  </si>
  <si>
    <t>4,4'-Dihydroxy-2'-Chlorobiphenyl</t>
  </si>
  <si>
    <t>57465-28-8</t>
  </si>
  <si>
    <t>3,3',4,4',5-Pentachlorobiphenyl</t>
  </si>
  <si>
    <t>59291-64-4</t>
  </si>
  <si>
    <t>2,2',3,4,4',6'-Hexachlorobiphenyl</t>
  </si>
  <si>
    <t>59291-65-5</t>
  </si>
  <si>
    <t>2,3',4,4',5',6-Hexachlorobiphenyl</t>
  </si>
  <si>
    <t>60145-20-2</t>
  </si>
  <si>
    <t>2,2',3,3',5-Pentachlorobiphenyl</t>
  </si>
  <si>
    <t>60145-21-3</t>
  </si>
  <si>
    <t>2,2',4,5',6-Pentachlorobiphenyl</t>
  </si>
  <si>
    <t>60145-22-4</t>
  </si>
  <si>
    <t>2,2',4,4',5,6'-Hexachlorobiphenyl</t>
  </si>
  <si>
    <t>60145-23-5</t>
  </si>
  <si>
    <t>2,2',3,4,4',5,6'-Heptachlorobiphenyl</t>
  </si>
  <si>
    <t>60233-24-1</t>
  </si>
  <si>
    <t>2,3',4,6-Tetrachlorobiphenyl</t>
  </si>
  <si>
    <t>60233-25-2</t>
  </si>
  <si>
    <t>2,2',3',4,6-Pentachlorobiphenyl</t>
  </si>
  <si>
    <t>61798-70-7</t>
  </si>
  <si>
    <t>2,2',3,3',4,6-Hexachlorobiphenyl</t>
  </si>
  <si>
    <t>62461-62-5</t>
  </si>
  <si>
    <t>2,4,4'(Or 3,4,4')-Trichlorobiphenyl</t>
  </si>
  <si>
    <t>62796-65-0</t>
  </si>
  <si>
    <t>2,2',4,6-Tetrachlorobiphenyl</t>
  </si>
  <si>
    <t>65510-44-3</t>
  </si>
  <si>
    <t>2',3,4,4',5-Pentachlorobiphenyl</t>
  </si>
  <si>
    <t>65510-45-4</t>
  </si>
  <si>
    <t>2,2',3,4,4'-Pentachlorobiphenyl</t>
  </si>
  <si>
    <t>67651-34-7</t>
  </si>
  <si>
    <t>4-Hydroxy-2',3',4',5'-Tetrachlorobiphenyl</t>
  </si>
  <si>
    <t>67651-37-0</t>
  </si>
  <si>
    <t>3-Hydroxy-2',3',4',5'-Tetrachlorobiphenyl</t>
  </si>
  <si>
    <t>68194-04-7</t>
  </si>
  <si>
    <t>2,2',4,6'-Tetrachlorobiphenyl</t>
  </si>
  <si>
    <t>68194-05-8</t>
  </si>
  <si>
    <t>2,2',3,4',6-Pentachlorobiphenyl</t>
  </si>
  <si>
    <t>68194-06-9</t>
  </si>
  <si>
    <t>2,2',4,5,6'-Pentachlorobiphenyl</t>
  </si>
  <si>
    <t>68194-07-0</t>
  </si>
  <si>
    <t>2,2',3,4',5-Pentachlorobiphenyl</t>
  </si>
  <si>
    <t>68194-08-1</t>
  </si>
  <si>
    <t>2,2',3,4',6,6'-Hexachlorobiphenyl</t>
  </si>
  <si>
    <t>68194-09-2</t>
  </si>
  <si>
    <t>2,2',3,5,6,6'-Hexachlorobiphenyl</t>
  </si>
  <si>
    <t>68194-10-5</t>
  </si>
  <si>
    <t>2,3,3',5',6-Pentachlorobiphenyl</t>
  </si>
  <si>
    <t>68194-11-6</t>
  </si>
  <si>
    <t>2,3,4',5,6-Pentachlorobiphenyl</t>
  </si>
  <si>
    <t>68194-12-7</t>
  </si>
  <si>
    <t>2,3',4,5,5'-Pentachlorobiphenyl</t>
  </si>
  <si>
    <t>68194-13-8</t>
  </si>
  <si>
    <t>2,2',3,4',5,6-Hexachlorobiphenyl</t>
  </si>
  <si>
    <t>68194-14-9</t>
  </si>
  <si>
    <t>2,2',3,4,5',6-Hexachlorobiphenyl</t>
  </si>
  <si>
    <t>68194-15-0</t>
  </si>
  <si>
    <t>2,2',3,4,5,6'-Hexachlorobiphenyl</t>
  </si>
  <si>
    <t>68194-16-1</t>
  </si>
  <si>
    <t>2,2',3,3',4,5,6-Heptachlorobiphenyl</t>
  </si>
  <si>
    <t>68194-17-2</t>
  </si>
  <si>
    <t>2,2',3,3',4,5,5',6-OCtachlorobiphenyl</t>
  </si>
  <si>
    <t>69782-90-7</t>
  </si>
  <si>
    <t>2,3,3',4,4',5'-Hexachlorobiphenyl</t>
  </si>
  <si>
    <t>69782-91-8</t>
  </si>
  <si>
    <t>2,3,3',4',5,5',6-Heptachlorobiphenyl</t>
  </si>
  <si>
    <t>7012-37-5</t>
  </si>
  <si>
    <t>2,4,4'-Trichlorobiphenyl</t>
  </si>
  <si>
    <t>70362-41-3</t>
  </si>
  <si>
    <t>2,3,3',4,5'-Pentachlorobiphenyl</t>
  </si>
  <si>
    <t>70362-45-7</t>
  </si>
  <si>
    <t>2,2',3,6-Tetrachlorobiphenyl</t>
  </si>
  <si>
    <t>70362-46-8</t>
  </si>
  <si>
    <t>2,2',3,5-Tetrachlorobiphenyl</t>
  </si>
  <si>
    <t>70362-47-9</t>
  </si>
  <si>
    <t>2,2',4,5-Tetrachlorobiphenyl</t>
  </si>
  <si>
    <t>70362-48-0</t>
  </si>
  <si>
    <t>2',3,4,5-Tetrachlorobiphenyl</t>
  </si>
  <si>
    <t>70362-49-1</t>
  </si>
  <si>
    <t>3,3',4,5-Tetrachlorobiphenyl</t>
  </si>
  <si>
    <t>70362-50-4</t>
  </si>
  <si>
    <t>3,4,4',5-Tetrachlorobiphenyl</t>
  </si>
  <si>
    <t>70424-67-8</t>
  </si>
  <si>
    <t>2,3,3',5-Tetrachlorobiphenyl</t>
  </si>
  <si>
    <t>70424-68-9</t>
  </si>
  <si>
    <t>2,3,3',4',5-Pentachlorobiphenyl</t>
  </si>
  <si>
    <t>70424-69-0</t>
  </si>
  <si>
    <t>2,3,3',4,5-Pentachlorobiphenyl</t>
  </si>
  <si>
    <t>70424-70-3</t>
  </si>
  <si>
    <t>2',3,4,5,5'-Pentachlorobiphenyl</t>
  </si>
  <si>
    <t>71328-89-7</t>
  </si>
  <si>
    <t>ArOClor 1240</t>
  </si>
  <si>
    <t>73575-52-7</t>
  </si>
  <si>
    <t>2,3',4,5'-Tetrachlorobiphenyl</t>
  </si>
  <si>
    <t>73575-53-8</t>
  </si>
  <si>
    <t>2,3',4,5-Tetrachlorobiphenyl</t>
  </si>
  <si>
    <t>73575-54-9</t>
  </si>
  <si>
    <t>2,2',3,6,6'-Pentachlorobiphenyl</t>
  </si>
  <si>
    <t>73575-55-0</t>
  </si>
  <si>
    <t>2,2',3,5,6'-Pentachlorobiphenyl</t>
  </si>
  <si>
    <t>73575-56-1</t>
  </si>
  <si>
    <t>2,2',3,5,6-Pentachlorobiphenyl</t>
  </si>
  <si>
    <t>73575-57-2</t>
  </si>
  <si>
    <t>2,2',3,4,6'-Pentachlorobiphenyl</t>
  </si>
  <si>
    <t>74338-23-1</t>
  </si>
  <si>
    <t>2,3',5',6-Tetrachlorobiphenyl</t>
  </si>
  <si>
    <t>74338-24-2</t>
  </si>
  <si>
    <t>2,3,3',4-Tetrachlorobiphenyl</t>
  </si>
  <si>
    <t>74472-33-6</t>
  </si>
  <si>
    <t>2,3,3',6-Tetrachlorobiphenyl</t>
  </si>
  <si>
    <t>74472-34-7</t>
  </si>
  <si>
    <t>2,3,4',5-Tetrachlorobiphenyl</t>
  </si>
  <si>
    <t>74472-35-8</t>
  </si>
  <si>
    <t>2,3,3',4,6-Pentachlorobiphenyl</t>
  </si>
  <si>
    <t>74472-36-9</t>
  </si>
  <si>
    <t>2,3,3',5,6-Pentachlorobiphenyl</t>
  </si>
  <si>
    <t>74472-37-0</t>
  </si>
  <si>
    <t>2,3,4,4',5-Pentachlorobiphenyl</t>
  </si>
  <si>
    <t>74472-38-1</t>
  </si>
  <si>
    <t>2,3,4,4',6-Pentachlorobiphenyl</t>
  </si>
  <si>
    <t>74472-39-2</t>
  </si>
  <si>
    <t>2',3,4,5,6'-Pentachlorobiphenyl</t>
  </si>
  <si>
    <t>74472-40-5</t>
  </si>
  <si>
    <t>2,2',3,4,6,6'-Hexachlorobiphenyl</t>
  </si>
  <si>
    <t>74472-41-6</t>
  </si>
  <si>
    <t>2,2',3,4',5,6'-Hexachlorobiphenyl</t>
  </si>
  <si>
    <t>74472-42-7</t>
  </si>
  <si>
    <t>2,3,3',4,4',6-Hexachlorobiphenyl</t>
  </si>
  <si>
    <t>74472-43-8</t>
  </si>
  <si>
    <t>2,3,3',4,5',6-Hexachlorobiphenyl</t>
  </si>
  <si>
    <t>74472-44-9</t>
  </si>
  <si>
    <t>2,3,3',4',5,6-Hexachlorobiphenyl</t>
  </si>
  <si>
    <t>74472-45-0</t>
  </si>
  <si>
    <t>2,3,3',4',5',6-Hexachlorobiphenyl</t>
  </si>
  <si>
    <t>74472-46-1</t>
  </si>
  <si>
    <t>2,3,3',5,5',6-Hexachlorobiphenyl</t>
  </si>
  <si>
    <t>74472-47-2</t>
  </si>
  <si>
    <t>2,2',3,4,4',5,6-Heptachlorobiphenyl</t>
  </si>
  <si>
    <t>74472-48-3</t>
  </si>
  <si>
    <t>2,2',3,4,4',6,6'-Heptachlorobiphenyl</t>
  </si>
  <si>
    <t>74472-49-4</t>
  </si>
  <si>
    <t>2,2',3,4,5,6,6'-Heptachlorobiphenyl</t>
  </si>
  <si>
    <t>74472-50-7</t>
  </si>
  <si>
    <t>2,3,3',4,4',5',6-Heptachlorobiphenyl</t>
  </si>
  <si>
    <t>74472-51-8</t>
  </si>
  <si>
    <t>2,3,3',4,5,5',6-Heptachlorobiphenyl</t>
  </si>
  <si>
    <t>74472-52-9</t>
  </si>
  <si>
    <t>2,2',3,4,4',5,6,6'-OCtachlorobiphenyl</t>
  </si>
  <si>
    <t>74472-53-0</t>
  </si>
  <si>
    <t>2,3,3',4,4',5,5',6-OCtachlorobiphenyl</t>
  </si>
  <si>
    <t>74487-85-7</t>
  </si>
  <si>
    <t>2,2',3,4',5,6,6'-Heptachlorobiphenyl</t>
  </si>
  <si>
    <t>76842-07-4</t>
  </si>
  <si>
    <t>2',3,3',4,5-Pentachlorobiphenyl</t>
  </si>
  <si>
    <t>79881-33-7</t>
  </si>
  <si>
    <t>4-Hydroxy-2',6'-Dichlorobiphenyl</t>
  </si>
  <si>
    <t>8068-44-8</t>
  </si>
  <si>
    <t>Clophen A 50</t>
  </si>
  <si>
    <t>89577-78-6</t>
  </si>
  <si>
    <t>ArOClor 1252</t>
  </si>
  <si>
    <t>94487-00-0</t>
  </si>
  <si>
    <t>2,4',?-Trichlorobiphenyl</t>
  </si>
  <si>
    <t>97122-18-4</t>
  </si>
  <si>
    <t>2,3,?'(Or 3,4,?')-Trichlorobiphenyl</t>
  </si>
  <si>
    <t>97122-20-8</t>
  </si>
  <si>
    <t>2,4,?'(2,6,?' Or 3,5,?')-Trichlorobiphenyl</t>
  </si>
  <si>
    <t>99554-08-2</t>
  </si>
  <si>
    <t>(+-)-2,2',3,4,6-Pentachlorobiphenyl</t>
  </si>
  <si>
    <t>99554-09-3</t>
  </si>
  <si>
    <t>(+-)-2,2',3,4,4',6-Hexachlorobiphenyl</t>
  </si>
  <si>
    <t>99554-10-6</t>
  </si>
  <si>
    <t>(+)-2,2',3,4,6-Pentachlorobiphenyl</t>
  </si>
  <si>
    <t>99554-11-7</t>
  </si>
  <si>
    <t>(-)-2,2',3,4,6-Pentachlorobiphenyl</t>
  </si>
  <si>
    <t>99554-12-8</t>
  </si>
  <si>
    <t>(+)-2,2',3,4,4',6-Hexachlorobiphenyl</t>
  </si>
  <si>
    <t>99554-13-9</t>
  </si>
  <si>
    <t>(-)-2,2',3,4,4',6-Hexachlorobiphenyl</t>
  </si>
  <si>
    <t>12642-23-8</t>
  </si>
  <si>
    <t>AROCLOR 5442</t>
  </si>
  <si>
    <t>11126-42-4</t>
  </si>
  <si>
    <t>Aroclor 5460</t>
  </si>
  <si>
    <t>99688-47-8</t>
  </si>
  <si>
    <t>MONOMETHYLDIBROMODIPHENYLMETHANE</t>
  </si>
  <si>
    <t>81161-70-8</t>
  </si>
  <si>
    <t>MONOMETHYLDICHLORODIPHENYLMETHANE</t>
  </si>
  <si>
    <t>61788-33-8</t>
  </si>
  <si>
    <t>TERPHENYL, CHLORINATED</t>
  </si>
  <si>
    <t>26140-60-3</t>
  </si>
  <si>
    <t>TERPHENYLS</t>
  </si>
  <si>
    <t>2051-60-9</t>
  </si>
  <si>
    <t>4-CHLOROBIPHENYL</t>
  </si>
  <si>
    <t>76253-60-6</t>
  </si>
  <si>
    <t>DICHLOR[(DICHLORPHENYL)METHYL]METHYLBENZOL</t>
  </si>
  <si>
    <t>2051-60-8</t>
  </si>
  <si>
    <t>3-CHLOROBIPHENYL</t>
  </si>
  <si>
    <t>1321-64-8</t>
  </si>
  <si>
    <t>Naphthalene, Pentachloro-</t>
  </si>
  <si>
    <t>1321-65-9</t>
  </si>
  <si>
    <t>Naphthalene, Trichloro-</t>
  </si>
  <si>
    <t>1335-87-1</t>
  </si>
  <si>
    <t>Naphthalene, Hexachloro-</t>
  </si>
  <si>
    <t>1335-88-2</t>
  </si>
  <si>
    <t>Naphthalene, Tetrachloro-</t>
  </si>
  <si>
    <t>2234-13-1</t>
  </si>
  <si>
    <t>Naphthalene, 1,2,3,4,5,6,7,8-OCtachloro-</t>
  </si>
  <si>
    <t>32241-08-0</t>
  </si>
  <si>
    <t>Naphthalene, Heptachloro-</t>
  </si>
  <si>
    <t>70776-03-3</t>
  </si>
  <si>
    <t>Naphthalene, Chloro Derivs.</t>
  </si>
  <si>
    <t>38289-27-9</t>
  </si>
  <si>
    <t>POLYCHLORINATED NAPHTHALENE</t>
  </si>
  <si>
    <t>Polycyclic Aromatic Hydrocarbons (PAHs)</t>
  </si>
  <si>
    <t>192-97-2</t>
  </si>
  <si>
    <t>Benzo[E]Pyrene</t>
  </si>
  <si>
    <t>205-82-3</t>
  </si>
  <si>
    <t>Benzo[J]Fluoranthene</t>
  </si>
  <si>
    <t>205-99-2</t>
  </si>
  <si>
    <t>Benzo[B]Fluoranthene</t>
  </si>
  <si>
    <t>Benzo[K]Fluoranthene</t>
  </si>
  <si>
    <t>Benzo[A]Pyrene</t>
  </si>
  <si>
    <t>53-70-3</t>
  </si>
  <si>
    <t>Dibenz[A,H]Anthracene</t>
  </si>
  <si>
    <t>Benz[A]Anthracene</t>
  </si>
  <si>
    <t>100403-58-5</t>
  </si>
  <si>
    <t>Pitch, Brown-Coal Tar</t>
  </si>
  <si>
    <t>100403-59-6</t>
  </si>
  <si>
    <t>Pitch, Mixed Brown-Coal Tar-Ethylene Manufg. Pyrolysis Oil Distn.</t>
  </si>
  <si>
    <t>100801-64-7</t>
  </si>
  <si>
    <t>HydrOCarbon Oils, Arom., Mixed With Polyethylene And Polypropylene, Pyrolyzed, Middle Oil Fraction</t>
  </si>
  <si>
    <t>100801-75-0</t>
  </si>
  <si>
    <t>Polyamides, Polyester-, Wastes, Pyrolyzed, Heavy Oil Fraction</t>
  </si>
  <si>
    <t>100801-77-2</t>
  </si>
  <si>
    <t>Polyamides, Polyester-, Wastes, Pyrolyzed, Pitch Residue Fraction</t>
  </si>
  <si>
    <t>100801-78-3</t>
  </si>
  <si>
    <t>Polyamides, Polyester-, Wastes, Pyrolyzed, Pyrolysis Oil</t>
  </si>
  <si>
    <t>101227-13-8</t>
  </si>
  <si>
    <t>HydrOCarbon Oils, Arom., Mixed With Polystyrene, Pyrolyzed, Middle Oil Fraction</t>
  </si>
  <si>
    <t>101227-14-9</t>
  </si>
  <si>
    <t>HydrOCarbon Oils, Arom., Mixed With Polyethylene, Pyrolyzed, Middle Oil Fraction</t>
  </si>
  <si>
    <t>101794-71-2</t>
  </si>
  <si>
    <t>Aromatic HydrOCarbons, C20-28, Polycyclic, Mixed Arom. Oil-Polyethylene-Polypropylene Pyrolysis-Derived</t>
  </si>
  <si>
    <t>101794-72-3</t>
  </si>
  <si>
    <t>Aromatic HydrOCarbons, C20-28, Polycyclic, Mixed Arom. Oil-Polyethylene Pyrolysis-Derived</t>
  </si>
  <si>
    <t>101794-73-4</t>
  </si>
  <si>
    <t>Aromatic HydrOCarbons, C20-28, Polycyclic, Mixed Arom. Oil-Polystyrene Pyrolysis-Derived</t>
  </si>
  <si>
    <t>101794-74-5</t>
  </si>
  <si>
    <t>Aromatic HydrOCarbons, C20-28, Polycyclic, Mixed Coal-Tar Pitch-Polyethylene-Polypropylene Pyrolysis-Derived</t>
  </si>
  <si>
    <t>101794-75-6</t>
  </si>
  <si>
    <t>Aromatic HydrOCarbons, C20-28, Polycyclic, Mixed Coal-Tar Pitch-Polyethylene Pyrolysis-Derived</t>
  </si>
  <si>
    <t>101794-76-7</t>
  </si>
  <si>
    <t>Aromatic HydrOCarbons, C20-28, Polycyclic, Mixed Coal-Tar Pitch-Polystyrene Pyrolysis-Derived</t>
  </si>
  <si>
    <t>127-25-3</t>
  </si>
  <si>
    <t>Methyl Abietate</t>
  </si>
  <si>
    <t>127-36-6</t>
  </si>
  <si>
    <t>1,2,3,4,4A,4B,5,6,7,9,10,10A-Dodecahydro-7-Isopropyl-1,4A-Dimethylphenanthren-1-Methanol</t>
  </si>
  <si>
    <t>130498-29-2</t>
  </si>
  <si>
    <t>Polycyclicaromatic HydrOCarbons</t>
  </si>
  <si>
    <t>140203-19-6</t>
  </si>
  <si>
    <t>Distillates (Coal Tar), Gasification, Heavy Oils, Pyrene Fraction</t>
  </si>
  <si>
    <t>140203-20-9</t>
  </si>
  <si>
    <t>Distillates (Coal Tar), Gasification, Pitch, Full Range</t>
  </si>
  <si>
    <t>140203-21-0</t>
  </si>
  <si>
    <t>Distillates (Coal Tar), High-Temperature, Heavy Oils</t>
  </si>
  <si>
    <t>140203-27-6</t>
  </si>
  <si>
    <t>Distillates (Coal Tar), Upper, Fluorene-Low / Distillates (Coal Tar), Heavy Tar Oil, Fluorene-Low</t>
  </si>
  <si>
    <t>140413-63-4</t>
  </si>
  <si>
    <t>Distillates (Coal Tar), Low-Temperature, Pitch</t>
  </si>
  <si>
    <t>141785-66-2</t>
  </si>
  <si>
    <t>Tar Bases, Coal, Low-Temperature, Crude</t>
  </si>
  <si>
    <t>150339-33-6</t>
  </si>
  <si>
    <t>Coke (Coal Tar), Low-Temp., Low-Temp. Gasification Pitch, Calcined</t>
  </si>
  <si>
    <t>189-55-9</t>
  </si>
  <si>
    <t>Dibenzo[A,I]Pyrene</t>
  </si>
  <si>
    <t>189-64-0</t>
  </si>
  <si>
    <t>Dibenzo[A,H]Pyrene</t>
  </si>
  <si>
    <t>191-30-0</t>
  </si>
  <si>
    <t>Dibenzo[A,L]Pyrene</t>
  </si>
  <si>
    <t>192-65-4</t>
  </si>
  <si>
    <t>Naphtho[1,2,3,4-Def]Chrysene</t>
  </si>
  <si>
    <t>194-59-2</t>
  </si>
  <si>
    <t>7H-Dibenzo[C,G]Carbazole</t>
  </si>
  <si>
    <t>196-77-0</t>
  </si>
  <si>
    <t>Indeno(1,7-Ab)Pyrene</t>
  </si>
  <si>
    <t>19941-28-7</t>
  </si>
  <si>
    <t>Methyl [1R-(1Alpha,4Abeta,4Balpha,7Beta,8Abeta,10Aalpha)]-Tetradecahydro-7-Isopropyl-1,4A-Dimethylphenanthren-1-Carboxylate</t>
  </si>
  <si>
    <t>20291-73-0</t>
  </si>
  <si>
    <t>1,9-Dimethylphenanthrene</t>
  </si>
  <si>
    <t>208-96-8</t>
  </si>
  <si>
    <t>Acenaphthylene</t>
  </si>
  <si>
    <t>215-58-7</t>
  </si>
  <si>
    <t>Dibenz[A,C]Anthracene</t>
  </si>
  <si>
    <t>224-41-9</t>
  </si>
  <si>
    <t>Dibenz[A,J]Anthracene</t>
  </si>
  <si>
    <t>224-42-0</t>
  </si>
  <si>
    <t>Dibenz[A,J]Acridine</t>
  </si>
  <si>
    <t>226-36-8</t>
  </si>
  <si>
    <t>Dibenz[A,H]Acridine</t>
  </si>
  <si>
    <t>239-64-5</t>
  </si>
  <si>
    <t>Dibenzo[A,I]Carbazole</t>
  </si>
  <si>
    <t>3068-39-1</t>
  </si>
  <si>
    <t>3,6-Bis(Ethylamino)-9-[2-(Methoxycarbonyl)Phenyl]-2,7-Dimethylxanthylium Chloride</t>
  </si>
  <si>
    <t>3697-24-3</t>
  </si>
  <si>
    <t>5-Methylchrysene</t>
  </si>
  <si>
    <t>414-29-9</t>
  </si>
  <si>
    <t>Dibenzanthracene</t>
  </si>
  <si>
    <t>42397-64-8</t>
  </si>
  <si>
    <t>1,6-Dinitropyrene</t>
  </si>
  <si>
    <t>42397-65-9</t>
  </si>
  <si>
    <t>1,8-Dinitropyrene</t>
  </si>
  <si>
    <t>5385-75-1</t>
  </si>
  <si>
    <t>Dibenzo[A,E]Fluoranthene</t>
  </si>
  <si>
    <t>53-96-3</t>
  </si>
  <si>
    <t>2-Acetylaminofluorene</t>
  </si>
  <si>
    <t>5522-43-0</t>
  </si>
  <si>
    <t>1-Nitropyrene</t>
  </si>
  <si>
    <t>56-49-5</t>
  </si>
  <si>
    <t>3-Methylcholanthrene</t>
  </si>
  <si>
    <t>56614-97-2</t>
  </si>
  <si>
    <t>3,9-Dihydroxybenz(A)Anthracene</t>
  </si>
  <si>
    <t>56832-73-6</t>
  </si>
  <si>
    <t>Benzofluoranthene</t>
  </si>
  <si>
    <t>5684-12-8</t>
  </si>
  <si>
    <t>Bisdehydrodoisynolacid</t>
  </si>
  <si>
    <t>573-22-8</t>
  </si>
  <si>
    <t>1-OXO-1,2,3,4-Tetrahydrophenanthrene</t>
  </si>
  <si>
    <t>57835-92-4</t>
  </si>
  <si>
    <t>4-Nitropyrene</t>
  </si>
  <si>
    <t>57-97-6</t>
  </si>
  <si>
    <t>7,12-Dimethylbenz(A)Anthracene</t>
  </si>
  <si>
    <t>58024-06-9</t>
  </si>
  <si>
    <t>2,8-Dihydroxy-4B,5,6,10B,11,12-HexahydrOChrysene</t>
  </si>
  <si>
    <t>63041-53-2</t>
  </si>
  <si>
    <t>9,10-Dihydroxy-9,10-Di-N-Butyl-9,10-Dihydro-1,2,5,6-Dibenzanthracene</t>
  </si>
  <si>
    <t>63041-56-5</t>
  </si>
  <si>
    <t>9,10-Dihydroxy-9,10-Di-N-Propyl-9,10-Dihydro-1,2,5,6-Dibenzanthracene</t>
  </si>
  <si>
    <t>666-84-2</t>
  </si>
  <si>
    <t>(1R-(1X,4A,4B,10A))-1,2,3,4,4A,4B,5,6,10,10A-Decahydro-1,4A-Dimethyl-7-(1-Methylethyl)-1-Phenanthrenemethanol</t>
  </si>
  <si>
    <t>68333-90-4</t>
  </si>
  <si>
    <t>Aromatic HydrOCarbons, Polycyclic, Alkylnaphthalene-Toluene Thermal Hydrodealkylation Distn. Residues</t>
  </si>
  <si>
    <t>68409-74-5</t>
  </si>
  <si>
    <t>Aromatic HydrOCarbons, Polycyclic, Cyclohexanone-Ext. Residues</t>
  </si>
  <si>
    <t>7099-43-6</t>
  </si>
  <si>
    <t>5,6-Cyclopenteno-1,2-Benzanthracene</t>
  </si>
  <si>
    <t>72254-06-9</t>
  </si>
  <si>
    <t>Indenopyrene</t>
  </si>
  <si>
    <t>7496-02-8</t>
  </si>
  <si>
    <t>6-NitrOChrysene</t>
  </si>
  <si>
    <t>8002-05-9</t>
  </si>
  <si>
    <t>Petroleum</t>
  </si>
  <si>
    <t>83-32-9</t>
  </si>
  <si>
    <t>Acenaphthene</t>
  </si>
  <si>
    <t>84989-10-6</t>
  </si>
  <si>
    <t>Distillates (Coal Tar), Upper, Fluorene-Free</t>
  </si>
  <si>
    <t>84989-11-7</t>
  </si>
  <si>
    <t>Distillates (Coal Tar), Upper, Fluorene-Rich</t>
  </si>
  <si>
    <t>86-73-7</t>
  </si>
  <si>
    <t>Fluorene</t>
  </si>
  <si>
    <t>Anthracene Oil</t>
  </si>
  <si>
    <t>90640-86-1</t>
  </si>
  <si>
    <t>Distillates (Coal Tar), Heavy Oils</t>
  </si>
  <si>
    <t>90989-45-0</t>
  </si>
  <si>
    <t>Aromatic HydrOCarbons, Polycyclic, Scrap Cable Pyrolysis</t>
  </si>
  <si>
    <t>91995-25-4</t>
  </si>
  <si>
    <t>Distillates (Coal), Liquefaction, Heavy</t>
  </si>
  <si>
    <t>91995-42-5</t>
  </si>
  <si>
    <t>Distillates (Coal Tar), Heavy Oils, Pyrene Fraction</t>
  </si>
  <si>
    <t>91995-51-6</t>
  </si>
  <si>
    <t>Distillates (Coal Tar), Pitch, Heavy Oils</t>
  </si>
  <si>
    <t>91995-52-7</t>
  </si>
  <si>
    <t>Distillates (Coal Tar), Pitch, Pyrene Fraction</t>
  </si>
  <si>
    <t>92061-88-6</t>
  </si>
  <si>
    <t>Residues (Coal), Coke-Oven Gas-Polynuclear Arom. HydrOCarbons Reaction Products Distn.</t>
  </si>
  <si>
    <t>92061-92-2</t>
  </si>
  <si>
    <t>Residues (Coal Tar), Anthracene Oil Distn.</t>
  </si>
  <si>
    <t>92061-94-4</t>
  </si>
  <si>
    <t>Residues (Coal Tar), Pitch Distn.</t>
  </si>
  <si>
    <t>92062-01-6</t>
  </si>
  <si>
    <t>Residues (Petroleum), Olefin Manuf. Pyrolysis Oil Distn.</t>
  </si>
  <si>
    <t>93686-02-3</t>
  </si>
  <si>
    <t>Petroleum Products, Pyrolytic Oils, Distn. Residues, Polycyclic Arom.</t>
  </si>
  <si>
    <t>93762-97-1</t>
  </si>
  <si>
    <t>Aromatic HydrOCarbons, Polycyclic, Toluene Dealkylation Distn. Residues</t>
  </si>
  <si>
    <t>94113-84-5</t>
  </si>
  <si>
    <t>Aromatic HydrOCarbons, Polycyclic, From Decompn. Of Iodine-Solvent Extd. Coal-Tar Pitch Charge-Transfer Complexes</t>
  </si>
  <si>
    <t>94113-85-6</t>
  </si>
  <si>
    <t>Aromatic HydrOCarbons, Polycyclic, From Decompn. Of Solvent Extd. Coal Tar Pitch-2,4,6-Trinitrophenol-Reaction Products</t>
  </si>
  <si>
    <t>94113-95-8</t>
  </si>
  <si>
    <t>Extract Residues (Coal), Naphthalene Oil Acid, Alk. Ext.</t>
  </si>
  <si>
    <t>94113-96-9</t>
  </si>
  <si>
    <t>Extract Residues (Coal), Liquefaction Heavy Acid, Alk. Ext.</t>
  </si>
  <si>
    <t>94113-97-0</t>
  </si>
  <si>
    <t>Extracts (Coal), Coal Tar Pitch Solvent, Reaction Products With Iodine</t>
  </si>
  <si>
    <t>94113-98-1</t>
  </si>
  <si>
    <t>Extracts (Coal), Coal Tar Pitch Solvent, Reaction Products With 2,4,6-Trinitrophenol</t>
  </si>
  <si>
    <t>94114-12-2</t>
  </si>
  <si>
    <t>Pitch, Coal Gasification Tar, Low-Temp.</t>
  </si>
  <si>
    <t>94114-13-3</t>
  </si>
  <si>
    <t>Pitch, Coal Tar, High-Temp., Secondary</t>
  </si>
  <si>
    <t>94581-00-7</t>
  </si>
  <si>
    <t>Aromatic HydrOCarbons, Polycyclic, Automobile Scrap Shredder Waste Pyrolysis Products</t>
  </si>
  <si>
    <t>In plastic or rubber material that come into direct, prolonged or repetitive skin or oral cavity contact.</t>
  </si>
  <si>
    <t>Benzo[Ghi]Perylene</t>
  </si>
  <si>
    <t>193-39-5</t>
  </si>
  <si>
    <t>Indeno[1,2,3-Cd]Pyrene</t>
  </si>
  <si>
    <t>91-20-3</t>
  </si>
  <si>
    <t>Naphthalene</t>
  </si>
  <si>
    <t>1633-22-3</t>
  </si>
  <si>
    <t>[2.2]PARACYCLOPHANE)\</t>
  </si>
  <si>
    <t>225-11-6</t>
  </si>
  <si>
    <t>BENZ[A]ACRIDINE</t>
  </si>
  <si>
    <t>225-51-4</t>
  </si>
  <si>
    <t>Benz[c]acridine</t>
  </si>
  <si>
    <t>238-84-6</t>
  </si>
  <si>
    <t>11H-Benzo[a]fluorene</t>
  </si>
  <si>
    <t>239-35-0</t>
  </si>
  <si>
    <t>11-thiabenzo[a]fluorene</t>
  </si>
  <si>
    <t>243-17-4</t>
  </si>
  <si>
    <t>BENZO[B]FLUORENE</t>
  </si>
  <si>
    <t>605-55-0</t>
  </si>
  <si>
    <t>phenanthren-2-ol</t>
  </si>
  <si>
    <t>832-69-9</t>
  </si>
  <si>
    <t>1-METHYLPHENANTHRENE</t>
  </si>
  <si>
    <t>1143-38-0</t>
  </si>
  <si>
    <t>1,8-dihydroxyanthracen-9(10H)-one</t>
  </si>
  <si>
    <t>1689-64-1</t>
  </si>
  <si>
    <t>fluoren-9-ol</t>
  </si>
  <si>
    <t>1705-85-7</t>
  </si>
  <si>
    <t>6-Methylchrysene</t>
  </si>
  <si>
    <t>2443-58-5</t>
  </si>
  <si>
    <t>9H-fluoren-2-ol</t>
  </si>
  <si>
    <t>2646-15-3</t>
  </si>
  <si>
    <t>1,4-bis(pentylamino)anthraquinone</t>
  </si>
  <si>
    <t>3351-28-8</t>
  </si>
  <si>
    <t>1-methylchrysene</t>
  </si>
  <si>
    <t>4051-63-2</t>
  </si>
  <si>
    <t>4,4'-diamino[1,1'-bianthracene]-9,9',10,10'-tetraone</t>
  </si>
  <si>
    <t>4118-16-5</t>
  </si>
  <si>
    <t>1,1'-[(6-phenyl-1,3,5-triazine-2,4-diyl)diimino]bisanthraquinone</t>
  </si>
  <si>
    <t>4948-15-6</t>
  </si>
  <si>
    <t>2,9-bis(3,5-dimethylphenyl)anthra[2,1,9-def:6,5,10-d'e'f']diisoquinoline-1,3,8,10(2H,9H)-tetrone</t>
  </si>
  <si>
    <t>5521-31-3</t>
  </si>
  <si>
    <t>2,9-dimethylanthra[2,1,9-def:6,5,10-d'e'f']diisoquinoline-1,3,8,10(2H,9H)-tetrone</t>
  </si>
  <si>
    <t>6408-72-6</t>
  </si>
  <si>
    <t>1,4-diamino-2,3-diphenoxyanthraquinone</t>
  </si>
  <si>
    <t>6737-68-4</t>
  </si>
  <si>
    <t>9,10-Anthracenedione, 1,4-bis[(2-methylphenyl)amino]-</t>
  </si>
  <si>
    <t>7651-86-7</t>
  </si>
  <si>
    <t>phenanthren-4-ol</t>
  </si>
  <si>
    <t>8005-40-1</t>
  </si>
  <si>
    <t>9,10-Anthracenedione, 1,5(or 1,8)-bis[(4-methylphenyl)amino]-</t>
  </si>
  <si>
    <t>217-59-4</t>
  </si>
  <si>
    <t>triphenylene</t>
  </si>
  <si>
    <t>66-76-2</t>
  </si>
  <si>
    <t>dicoumarol</t>
  </si>
  <si>
    <t>81-48-1</t>
  </si>
  <si>
    <t>1-hydroxy-4-(p-toluidino)anthraquinone</t>
  </si>
  <si>
    <t>82-16-6</t>
  </si>
  <si>
    <t>1,8-bis[(4-methylphenyl)amino]anthraquinone</t>
  </si>
  <si>
    <t>82-38-2</t>
  </si>
  <si>
    <t>1-(methylamino)anthraquinone</t>
  </si>
  <si>
    <t>84-51-5</t>
  </si>
  <si>
    <t>2-ethylanthraquinone</t>
  </si>
  <si>
    <t>84-65-1</t>
  </si>
  <si>
    <t>anthraquinone</t>
  </si>
  <si>
    <t>86-57-7</t>
  </si>
  <si>
    <t>1-nitronaphthalene</t>
  </si>
  <si>
    <t>90-15-3</t>
  </si>
  <si>
    <t>1-NAPHTHOL</t>
  </si>
  <si>
    <t>91-57-6</t>
  </si>
  <si>
    <t>2-METHYLNAPHTHALENE</t>
  </si>
  <si>
    <t>117-10-2</t>
  </si>
  <si>
    <t>1,8-DIHYDROXYANTHRAQUINONE</t>
  </si>
  <si>
    <t>128-66-5</t>
  </si>
  <si>
    <t>dibenzo[b,def]chrysene-7,14-dione</t>
  </si>
  <si>
    <t>128-69-8</t>
  </si>
  <si>
    <t>Perylene-3,4:9,10-tetracarboxylic dianhydride</t>
  </si>
  <si>
    <t>128-80-3</t>
  </si>
  <si>
    <t>1,4-bis(p-tolylamino)anthraquinone</t>
  </si>
  <si>
    <t>129-43-1</t>
  </si>
  <si>
    <t>1-hydroxyanthraquinone</t>
  </si>
  <si>
    <t>135-19-3</t>
  </si>
  <si>
    <t>2-Naphthol</t>
  </si>
  <si>
    <t>191-07-1</t>
  </si>
  <si>
    <t>coronene</t>
  </si>
  <si>
    <t>191-26-4</t>
  </si>
  <si>
    <t>ANTHANTHRENE</t>
  </si>
  <si>
    <t>195-19-7</t>
  </si>
  <si>
    <t>Benzo[c]phenanthrene</t>
  </si>
  <si>
    <t>198-55-0</t>
  </si>
  <si>
    <t>perylene</t>
  </si>
  <si>
    <t>203-12-3</t>
  </si>
  <si>
    <t>benzo[ghi]fluoranthene</t>
  </si>
  <si>
    <t>205-12-9</t>
  </si>
  <si>
    <t>BENZO[C]FLUORENE</t>
  </si>
  <si>
    <t>213-46-7</t>
  </si>
  <si>
    <t>Picene</t>
  </si>
  <si>
    <t>214-17-5</t>
  </si>
  <si>
    <t>benzo[b]chrysene</t>
  </si>
  <si>
    <t>14233-37-5</t>
  </si>
  <si>
    <t>9,10-Anthracenedione, 1,4-bis[(1-methylethyl)amino]-</t>
  </si>
  <si>
    <t>202-98-2</t>
  </si>
  <si>
    <t>4H-cyclopenta[def]chrysene</t>
  </si>
  <si>
    <t>641-48-5</t>
  </si>
  <si>
    <t>1,2-dihydroaceanthrylene</t>
  </si>
  <si>
    <t>111189-32-3</t>
  </si>
  <si>
    <t>naphtho[1,2-b]fluoranthene</t>
  </si>
  <si>
    <t>193-09-9</t>
  </si>
  <si>
    <t>Naphtho[2,3-e]pyrene</t>
  </si>
  <si>
    <t>25732-74-5</t>
  </si>
  <si>
    <t>Acepyrene</t>
  </si>
  <si>
    <t>192-51-8</t>
  </si>
  <si>
    <t>dibenzo[e,l]pyrene</t>
  </si>
  <si>
    <t>5315-79-7</t>
  </si>
  <si>
    <t>1-Hydroxypyrene</t>
  </si>
  <si>
    <t>17117-34-9</t>
  </si>
  <si>
    <t>3-Nitrobenzanthrone</t>
  </si>
  <si>
    <t>1718-52-1</t>
  </si>
  <si>
    <t>Pyrene-1,2,3,4,5,6,7,8,9,10-d10</t>
  </si>
  <si>
    <t>37515-51-8</t>
  </si>
  <si>
    <t>6-Chrysenol</t>
  </si>
  <si>
    <t>2433-56-9</t>
  </si>
  <si>
    <t>1-Hydroxyphenanthrene</t>
  </si>
  <si>
    <t>6344-67-8</t>
  </si>
  <si>
    <t>3-Hydroxyfluorene</t>
  </si>
  <si>
    <t>605-87-8</t>
  </si>
  <si>
    <t>3-Hydroxyphenanthrene</t>
  </si>
  <si>
    <t>211-91-6</t>
  </si>
  <si>
    <t>Benz[l]aceanthrylene</t>
  </si>
  <si>
    <t>16294-75-0</t>
  </si>
  <si>
    <t>14H-anthra[2,1,9-mna]thioxanthen-14-one</t>
  </si>
  <si>
    <t>17354-14-2</t>
  </si>
  <si>
    <t>1,4-bis(butylamino)anthraquinone</t>
  </si>
  <si>
    <t>32724-62-2</t>
  </si>
  <si>
    <t>1,4-bis[(2,6-diethyl-4-methylphenyl)amino]anthraquinone</t>
  </si>
  <si>
    <t>38640-62-9</t>
  </si>
  <si>
    <t>Bis(isopropyl)naphthalene</t>
  </si>
  <si>
    <t>13345-21-6</t>
  </si>
  <si>
    <t>Benzo[a]pyren-3-ol</t>
  </si>
  <si>
    <t>1706-01-0</t>
  </si>
  <si>
    <t>3-Methylfluoranthene</t>
  </si>
  <si>
    <t>192-47-2</t>
  </si>
  <si>
    <t>Dibenzo[h,rst]pentaphene</t>
  </si>
  <si>
    <t>196-78-1</t>
  </si>
  <si>
    <t>BENZO(g)CHRYSENE</t>
  </si>
  <si>
    <t>20268-51-3</t>
  </si>
  <si>
    <t>7-Nitrobenz[a]anthracene</t>
  </si>
  <si>
    <t>203-20-3</t>
  </si>
  <si>
    <t>DIBENZ(a,j)ACEANTHRYLENE</t>
  </si>
  <si>
    <t>203-33-8</t>
  </si>
  <si>
    <t>BENZ(a)ACEANTHRYLENE</t>
  </si>
  <si>
    <t>20589-63-3</t>
  </si>
  <si>
    <t>3-nitroperylene</t>
  </si>
  <si>
    <t>202-33-5</t>
  </si>
  <si>
    <t>Benz[j]aceanthrylene</t>
  </si>
  <si>
    <t>202-94-8</t>
  </si>
  <si>
    <t>11H-Benz[b,c]aceanthrylene</t>
  </si>
  <si>
    <t>63041-90-7</t>
  </si>
  <si>
    <t>6-Nitrobenzo[a]pyrene</t>
  </si>
  <si>
    <t>33543-31-6</t>
  </si>
  <si>
    <t>2-Methylfluoranthene</t>
  </si>
  <si>
    <t>3351-32-4</t>
  </si>
  <si>
    <t>2-methylchrysene</t>
  </si>
  <si>
    <t>3351-31-3</t>
  </si>
  <si>
    <t>3-Methylchrysene</t>
  </si>
  <si>
    <t>207-83-0</t>
  </si>
  <si>
    <t>13H-DIBENZO(a,g)FLUORENE</t>
  </si>
  <si>
    <t>22349-59-3</t>
  </si>
  <si>
    <t>1,4-Dimethylphenanthrene</t>
  </si>
  <si>
    <t>224-53-3</t>
  </si>
  <si>
    <t>Dibenz[c,h]acridine</t>
  </si>
  <si>
    <t>3351-30-2</t>
  </si>
  <si>
    <t>4-Methylchrysene</t>
  </si>
  <si>
    <t>27208-37-3</t>
  </si>
  <si>
    <t>Cyclopenta[cd]pyrene</t>
  </si>
  <si>
    <t>PVC and PVC copolymers</t>
  </si>
  <si>
    <t>9002-86-2</t>
  </si>
  <si>
    <t>Polyvinyl Chloride</t>
  </si>
  <si>
    <t>Packaging or Packaging Components</t>
  </si>
  <si>
    <t>25702-80-1</t>
  </si>
  <si>
    <t>2-Propenoic acid, polymer with chloroethene</t>
  </si>
  <si>
    <t>68648-82-8</t>
  </si>
  <si>
    <t>Ethene, chloro-, homopolymer, chlorinated</t>
  </si>
  <si>
    <t>9003-22-9</t>
  </si>
  <si>
    <t>Acetic acid ethenyl ester, polymer with chloroethene</t>
  </si>
  <si>
    <t>93050-82-9</t>
  </si>
  <si>
    <t>Ethene, chloro-, homopolymer</t>
  </si>
  <si>
    <t>34149-92-3</t>
  </si>
  <si>
    <t>Acetic acid, polymer with chloroethene</t>
  </si>
  <si>
    <t>Radioactive Substances</t>
  </si>
  <si>
    <t>10043-66-0</t>
  </si>
  <si>
    <t>Iodine-131</t>
  </si>
  <si>
    <t>10043-92-2</t>
  </si>
  <si>
    <t>Radon</t>
  </si>
  <si>
    <t>10098-97-2</t>
  </si>
  <si>
    <t>Strontium-90</t>
  </si>
  <si>
    <t>14596-10-2</t>
  </si>
  <si>
    <t>Americium 241</t>
  </si>
  <si>
    <t>14859-67-7</t>
  </si>
  <si>
    <t>Radon-222</t>
  </si>
  <si>
    <t>7440-29-1</t>
  </si>
  <si>
    <t>Thorium</t>
  </si>
  <si>
    <t>7440-61-1</t>
  </si>
  <si>
    <t>Uranium</t>
  </si>
  <si>
    <t>12680-25-0</t>
  </si>
  <si>
    <t>Plutonium phosphide</t>
  </si>
  <si>
    <t>1314-20-1</t>
  </si>
  <si>
    <t>thorium dioxide</t>
  </si>
  <si>
    <t>10028-17-8</t>
  </si>
  <si>
    <t>tritium</t>
  </si>
  <si>
    <t>7440-24-6</t>
  </si>
  <si>
    <t>Strontium</t>
  </si>
  <si>
    <t>15262-20-1</t>
  </si>
  <si>
    <t>Radium-228</t>
  </si>
  <si>
    <t>7440-34-8</t>
  </si>
  <si>
    <t>Actinium</t>
  </si>
  <si>
    <t>7440-35-9</t>
  </si>
  <si>
    <t>Americium</t>
  </si>
  <si>
    <t>7440-46-2</t>
  </si>
  <si>
    <t>Cesium</t>
  </si>
  <si>
    <t>10045-97-3</t>
  </si>
  <si>
    <t>Cesium, isotope of mass 137</t>
  </si>
  <si>
    <t>7429-92-7</t>
  </si>
  <si>
    <t>Einsteinium</t>
  </si>
  <si>
    <t>13233-32-4</t>
  </si>
  <si>
    <t>Radium-224</t>
  </si>
  <si>
    <t>13982-63-3</t>
  </si>
  <si>
    <t>Radium 226</t>
  </si>
  <si>
    <t>7440-14-4</t>
  </si>
  <si>
    <t>radium</t>
  </si>
  <si>
    <t>7440-07-5</t>
  </si>
  <si>
    <t>Plutonium</t>
  </si>
  <si>
    <t>7440-08-6</t>
  </si>
  <si>
    <t>Polonium</t>
  </si>
  <si>
    <t>85536-79-4</t>
  </si>
  <si>
    <t>LEAD URANATE PIGMENT</t>
  </si>
  <si>
    <t>CESIUM</t>
  </si>
  <si>
    <t>STRONTIUM</t>
  </si>
  <si>
    <t>PLUTONIUM</t>
  </si>
  <si>
    <t>CESIUM-137</t>
  </si>
  <si>
    <t>15578-50-4</t>
  </si>
  <si>
    <t>TRITHORIUM TETRAKIS(PHOSPHATE)</t>
  </si>
  <si>
    <t>25933-53-3</t>
  </si>
  <si>
    <t>AMERICIUM TRINITRATE</t>
  </si>
  <si>
    <t>13075-28-0</t>
  </si>
  <si>
    <t>THORIUM(4+) ACETATE</t>
  </si>
  <si>
    <t>19024-62-5</t>
  </si>
  <si>
    <t>CARBONIC ACID, THORIUM(4+) SALT (2:1)</t>
  </si>
  <si>
    <t>10026-10-5</t>
  </si>
  <si>
    <t>URANIUM CHLORIDE (UCL4)</t>
  </si>
  <si>
    <t>10025-66-8</t>
  </si>
  <si>
    <t>RADIUM CHLORIDE</t>
  </si>
  <si>
    <t>10031-23-9</t>
  </si>
  <si>
    <t>RADIUM BROMIDE</t>
  </si>
  <si>
    <t>10026-08-1</t>
  </si>
  <si>
    <t>THORIUM CHLORIDE (THCL4)</t>
  </si>
  <si>
    <t>10049-14-6</t>
  </si>
  <si>
    <t>URANIUM FLUORIDE (UF4), (T-4)-</t>
  </si>
  <si>
    <t>13453-49-1</t>
  </si>
  <si>
    <t>THORIUM BROMIDE (THBR4)</t>
  </si>
  <si>
    <t>13470-20-7</t>
  </si>
  <si>
    <t>URANIUM BROMIDE (UBR4)</t>
  </si>
  <si>
    <t>13470-22-9</t>
  </si>
  <si>
    <t>URANIUM IODIDE (UI4)</t>
  </si>
  <si>
    <t>13536-84-0</t>
  </si>
  <si>
    <t>URANIUM, DIFLUORODIOXO-, (T-4)-</t>
  </si>
  <si>
    <t>13709-59-6</t>
  </si>
  <si>
    <t>THORIUM FLUORIDE (THF4), (T-4)-</t>
  </si>
  <si>
    <t>13775-07-0</t>
  </si>
  <si>
    <t>URANIUM FLUORIDE (UF5)</t>
  </si>
  <si>
    <t>13775-18-3</t>
  </si>
  <si>
    <t>URANIUM IODIDE (UI3)</t>
  </si>
  <si>
    <t>13823-29-5</t>
  </si>
  <si>
    <t>NITRIC ACID, THORIUM(4+) SALT</t>
  </si>
  <si>
    <t>20596-93-4</t>
  </si>
  <si>
    <t>MAGNESIUM URANIUM(4+) HEXAACETATE</t>
  </si>
  <si>
    <t>2040-52-0</t>
  </si>
  <si>
    <t>THORIUM, BIS[ETHANEDIOATO(2-)-.KAPPA.O1,.KAPPA.O2]-, (T-4)-</t>
  </si>
  <si>
    <t>13775-06-9</t>
  </si>
  <si>
    <t>URANIUM FLUORIDE (UF3)</t>
  </si>
  <si>
    <t>13825-36-0</t>
  </si>
  <si>
    <t>THORIUM TETRAHYDROXIDE</t>
  </si>
  <si>
    <t>10381-37-0</t>
  </si>
  <si>
    <t>SULFURIC ACID, THORIUM(4+) SALT (2:1)</t>
  </si>
  <si>
    <t>1068-63-9</t>
  </si>
  <si>
    <t>DICESIUM OXALATE</t>
  </si>
  <si>
    <t>14553-44-7</t>
  </si>
  <si>
    <t>SILICIC ACID (H4SIO4), THORIUM(4+) SALT (1:1)</t>
  </si>
  <si>
    <t>14913-29-2</t>
  </si>
  <si>
    <t>NITRIC ACID, PLUTONIUM SALT</t>
  </si>
  <si>
    <t>534-17-8</t>
  </si>
  <si>
    <t>CARBONIC ACID, DICESIUM SALT</t>
  </si>
  <si>
    <t>3495-36-1</t>
  </si>
  <si>
    <t>FORMIC ACID, CESIUM SALT</t>
  </si>
  <si>
    <t>3934-09-6</t>
  </si>
  <si>
    <t>2-PROPANOL, 2-METHYL-, CESIUM SALT</t>
  </si>
  <si>
    <t>7783-81-5</t>
  </si>
  <si>
    <t>URANIUM HEXAFLUORIDE</t>
  </si>
  <si>
    <t>7790-49-0</t>
  </si>
  <si>
    <t>THORIUM IODIDE (THI4)</t>
  </si>
  <si>
    <t>7791-26-6</t>
  </si>
  <si>
    <t>URANIUM, DICHLORODIOXO-, (T-4)-</t>
  </si>
  <si>
    <t>71767-12-9</t>
  </si>
  <si>
    <t>NICKEL URANYL TETRAACETATE, OF URANIUM DEPLETED IN URANIUM-235</t>
  </si>
  <si>
    <t>15780-33-3</t>
  </si>
  <si>
    <t>NICKEL URANIUM OXIDE (NIU3O10)</t>
  </si>
  <si>
    <t>THORIUM OXIDE (THO2)</t>
  </si>
  <si>
    <t>RADIUM</t>
  </si>
  <si>
    <t>Red Phosphorus</t>
  </si>
  <si>
    <t>7723-14-0</t>
  </si>
  <si>
    <t>Phosphorus</t>
  </si>
  <si>
    <t>Red Phosphorus as flame retardant in connectors</t>
  </si>
  <si>
    <t>Short-chained chlorinated paraffins (SCCPs) (Alkanes, C10-13, chloro) and others</t>
  </si>
  <si>
    <t>18993-26-5</t>
  </si>
  <si>
    <t>Undecane, 1,1,1,3,5,7,9,11,11-Nonachloro-</t>
  </si>
  <si>
    <t>Short-chained chlorinated paraffins (SCCPs) (Alkanes, C10-14, chloro) and others</t>
  </si>
  <si>
    <t>36312-81-9</t>
  </si>
  <si>
    <t>Undecane, OCtachloro-</t>
  </si>
  <si>
    <t>Short-chained chlorinated paraffins (SCCPs) (Alkanes, C10-15, chloro) and others</t>
  </si>
  <si>
    <t>219697-10-6</t>
  </si>
  <si>
    <t>Undecane, Heptachloro-</t>
  </si>
  <si>
    <t>Short-chained chlorinated paraffins (SCCPs) (Alkanes, C10-16, chloro) and others</t>
  </si>
  <si>
    <t>219697-11-7</t>
  </si>
  <si>
    <t>Undecane, Nonachloro-</t>
  </si>
  <si>
    <t>Short-chained chlorinated paraffins (SCCPs) (Alkanes, C10-17, chloro) and others</t>
  </si>
  <si>
    <t>221174-07-8</t>
  </si>
  <si>
    <t>Undecane, 1,2,10,11,?,?,?,?-OCtachloro-</t>
  </si>
  <si>
    <t>Short-chained chlorinated paraffins (SCCPs) (Alkanes, C10-18, chloro) and others</t>
  </si>
  <si>
    <t>276673-33-7</t>
  </si>
  <si>
    <t>Undecane, Decachloro-</t>
  </si>
  <si>
    <t>Short-chained chlorinated paraffins (SCCPs) (Alkanes, C10-19, chloro) and others</t>
  </si>
  <si>
    <t>601523-20-0</t>
  </si>
  <si>
    <t>Undecane, 1,1,1,3,6,7,10,11-OCtachloro-</t>
  </si>
  <si>
    <t>Short-chained chlorinated paraffins (SCCPs) (Alkanes, C10-20, chloro) and others</t>
  </si>
  <si>
    <t>601523-25-5</t>
  </si>
  <si>
    <t>Undecane, 1,1,1,3,9,11,11,11-OCtachloro-</t>
  </si>
  <si>
    <t>Short-chained chlorinated paraffins (SCCPs) (Alkanes, C10-21, chloro) and others</t>
  </si>
  <si>
    <t>63981-28-2</t>
  </si>
  <si>
    <t>1,1,1,11-Tetrachloroundecane</t>
  </si>
  <si>
    <t>Short-chained chlorinated paraffins (SCCPs) (Alkanes, C10-22, chloro) and others</t>
  </si>
  <si>
    <t>108171-26-2</t>
  </si>
  <si>
    <t>Alkanes, C10-12, Chloro</t>
  </si>
  <si>
    <t>Short-chained chlorinated paraffins (SCCPs) (Alkanes, C10-23, chloro) and others</t>
  </si>
  <si>
    <t>71011-12-6</t>
  </si>
  <si>
    <t>Alkanes, C12-13, Chloro</t>
  </si>
  <si>
    <t>Short-chained chlorinated paraffins (SCCPs) (Alkanes, C10-24, chloro) and others</t>
  </si>
  <si>
    <t>Alkanes, C10-13, Chloro</t>
  </si>
  <si>
    <r>
      <rPr>
        <b/>
        <sz val="14"/>
        <color rgb="FF0070C0"/>
        <rFont val="Calibri"/>
        <family val="2"/>
      </rPr>
      <t xml:space="preserve">Portable batteries </t>
    </r>
    <r>
      <rPr>
        <b/>
        <sz val="14"/>
        <color theme="0"/>
        <rFont val="Calibri"/>
        <family val="2"/>
      </rPr>
      <t xml:space="preserve">shall </t>
    </r>
    <r>
      <rPr>
        <b/>
        <u/>
        <sz val="14"/>
        <color theme="0"/>
        <rFont val="Calibri"/>
        <family val="2"/>
      </rPr>
      <t>not</t>
    </r>
    <r>
      <rPr>
        <b/>
        <sz val="14"/>
        <color theme="0"/>
        <rFont val="Calibri"/>
        <family val="2"/>
      </rPr>
      <t xml:space="preserve"> contain the following substances in concentrations above the specified limit:</t>
    </r>
  </si>
  <si>
    <t xml:space="preserve">Cadmium (Cd) CAS No 7440-43-9 and its compounds </t>
  </si>
  <si>
    <t>0.002 w/w%</t>
  </si>
  <si>
    <t>weight expressed as cadmium metal</t>
  </si>
  <si>
    <t>Restricted</t>
    <phoneticPr fontId="0" type="noConversion"/>
  </si>
  <si>
    <t>•	Regulation (EU) 2023/1452</t>
  </si>
  <si>
    <t>Lead (Pb) CAS No 7439-92-1 and its compounds</t>
  </si>
  <si>
    <r>
      <t>0.01 w/w%</t>
    </r>
    <r>
      <rPr>
        <b/>
        <sz val="11"/>
        <color rgb="FFFF0000"/>
        <rFont val="Calibri"/>
        <family val="2"/>
      </rPr>
      <t>*</t>
    </r>
  </si>
  <si>
    <t>weight expressed as lead metal</t>
  </si>
  <si>
    <t>Mercury (Hg) CAS No 7439-97-6 and its compounds</t>
  </si>
  <si>
    <t>0.0005 w/w%</t>
  </si>
  <si>
    <t>weight expressed as mercury metal</t>
  </si>
  <si>
    <t>Perchlorates</t>
  </si>
  <si>
    <r>
      <t>6 ppb</t>
    </r>
    <r>
      <rPr>
        <b/>
        <sz val="11"/>
        <color theme="4"/>
        <rFont val="Calibri"/>
        <family val="2"/>
      </rPr>
      <t>*</t>
    </r>
  </si>
  <si>
    <t>mass of battery</t>
  </si>
  <si>
    <t>•	Perchlorate Contamination Prevention Act of 2003 AB 826</t>
  </si>
  <si>
    <r>
      <rPr>
        <b/>
        <sz val="18"/>
        <color rgb="FFFF0000"/>
        <rFont val="Calibri"/>
        <family val="2"/>
        <scheme val="minor"/>
      </rPr>
      <t>*</t>
    </r>
    <r>
      <rPr>
        <sz val="11"/>
        <color theme="1"/>
        <rFont val="Calibri"/>
        <family val="2"/>
        <scheme val="minor"/>
      </rPr>
      <t>The above specific limit will apply from 18 August 2028 for portable zinc-air button cells containing lead.</t>
    </r>
  </si>
  <si>
    <r>
      <rPr>
        <b/>
        <sz val="18"/>
        <color theme="4"/>
        <rFont val="Calibri"/>
        <family val="2"/>
        <scheme val="minor"/>
      </rPr>
      <t>*</t>
    </r>
    <r>
      <rPr>
        <sz val="11"/>
        <color theme="1"/>
        <rFont val="Calibri"/>
        <family val="2"/>
        <scheme val="minor"/>
      </rPr>
      <t>This restriction applies to lithium battteries too.</t>
    </r>
  </si>
  <si>
    <t>Compliance Definition: Restricted Substances in Packaging Materials</t>
  </si>
  <si>
    <t>Any biocides not approved in EU Biocides Directive or other local legislation</t>
  </si>
  <si>
    <t>For the treatment of wood packaging, wood transport material or Packaging Components</t>
  </si>
  <si>
    <t xml:space="preserve">Biocidal Products Regulation (BPR, Regulation (EU) 528/2012) </t>
  </si>
  <si>
    <r>
      <t xml:space="preserve">Dimethyl fumarate (DMF) </t>
    </r>
    <r>
      <rPr>
        <b/>
        <sz val="11"/>
        <rFont val="Calibri"/>
        <family val="2"/>
      </rPr>
      <t>(CAS No. 624-49-7)</t>
    </r>
  </si>
  <si>
    <t>Packaging or Packaging Components</t>
    <phoneticPr fontId="0" type="noConversion"/>
  </si>
  <si>
    <t>•	REACH  (EC 1907/2006) - Annex XVII</t>
  </si>
  <si>
    <t>Arsenic/Arsenic compounds</t>
  </si>
  <si>
    <t>Wood and Wooden Materials</t>
    <phoneticPr fontId="0" type="noConversion"/>
  </si>
  <si>
    <t>Creosote and Creosote related substances</t>
  </si>
  <si>
    <r>
      <t xml:space="preserve">Expanded Polystyrene (EPS) </t>
    </r>
    <r>
      <rPr>
        <b/>
        <sz val="11"/>
        <rFont val="Calibri"/>
        <family val="2"/>
      </rPr>
      <t>(CAS No 9003-53-6)</t>
    </r>
    <r>
      <rPr>
        <sz val="11"/>
        <rFont val="Calibri"/>
        <family val="2"/>
      </rPr>
      <t xml:space="preserve"> </t>
    </r>
    <r>
      <rPr>
        <b/>
        <sz val="11"/>
        <color rgb="FF0070C0"/>
        <rFont val="Calibri"/>
        <family val="2"/>
      </rPr>
      <t>(#Note 1#)</t>
    </r>
  </si>
  <si>
    <t>Packaging, Packaging Components, EPS loose fill (EPS Peanuts) as a fill agent</t>
  </si>
  <si>
    <t>Oxo-degradable plastics</t>
  </si>
  <si>
    <t>Single-Use Plastics Packaging</t>
  </si>
  <si>
    <t>•	Directive (EU) 2019/904</t>
  </si>
  <si>
    <t>All PFAS substances, PFAS-related compounds, including salts and polymers</t>
  </si>
  <si>
    <r>
      <t xml:space="preserve">Formaldehyde  </t>
    </r>
    <r>
      <rPr>
        <b/>
        <sz val="11"/>
        <rFont val="Calibri"/>
        <family val="2"/>
      </rPr>
      <t>(CAS No 50-00-0)</t>
    </r>
    <r>
      <rPr>
        <b/>
        <sz val="11"/>
        <color rgb="FF0070C0"/>
        <rFont val="Calibri"/>
        <family val="2"/>
      </rPr>
      <t xml:space="preserve"> (#Note 2#)</t>
    </r>
  </si>
  <si>
    <t>0.124 mg/m³ in the air of a test chamber used under the conditions prescribed in the European Standard EN 717-1.
Or
8 mg/100g dry material according to EN 13986:2004+A1:2015.</t>
  </si>
  <si>
    <t>Wooden Packaging</t>
    <phoneticPr fontId="0" type="noConversion"/>
  </si>
  <si>
    <t>100ppm by weight of</t>
  </si>
  <si>
    <t>Heavy metals (Cd, Cr(VI), Hg, and Pb) are</t>
  </si>
  <si>
    <t>when the sum of concentrations is equal to or exceeds 100ppm by weight of</t>
  </si>
  <si>
    <t>•	EU Directive 94/62/EC on Packaging and Packaging Waste
•	US State Toxics in Packaging (TIP)</t>
  </si>
  <si>
    <t>REACH Substances of Very High Concern (SVHCs)</t>
  </si>
  <si>
    <t>100ppm by weight of packaging</t>
    <phoneticPr fontId="0" type="noConversion"/>
  </si>
  <si>
    <t>•	REACH  (EC 1907/2006) - Candidate List of substances of very high concern for Authorization</t>
  </si>
  <si>
    <r>
      <t xml:space="preserve">Mineral oil aromatic hydrocarbons (MOAH) consisting of 1-7 aromatic cycles </t>
    </r>
    <r>
      <rPr>
        <b/>
        <sz val="11"/>
        <color rgb="FF0070C0"/>
        <rFont val="Calibri"/>
        <family val="2"/>
      </rPr>
      <t>(#Note 3#)</t>
    </r>
  </si>
  <si>
    <t>0.1% (100ppm) by weight in the ink</t>
  </si>
  <si>
    <t>Printing intended for public</t>
  </si>
  <si>
    <t>•	France Food, Environmental and Occupational Health &amp; Safety (ANSES)</t>
  </si>
  <si>
    <r>
      <t>Mineral oil saturated hydrocarbons (MOSH) consisting of 16-35 carbon atoms</t>
    </r>
    <r>
      <rPr>
        <b/>
        <sz val="11"/>
        <color rgb="FF0070C0"/>
        <rFont val="Calibri"/>
        <family val="2"/>
      </rPr>
      <t xml:space="preserve"> (#Note 3#)</t>
    </r>
  </si>
  <si>
    <t>#Note 1#</t>
  </si>
  <si>
    <t>This restriction applies only to EPS loosefill (also known as EPS peanuts) used as a fill agent for packing and shipping products. It does NOT apply to all EPS packaging materials, such as cores for reels or EPS cushioning used to pack products.
Additionally, the restriction also does NOT apply to expanded polystyrene loosefill packaging materials that comply with the following requirement:
On and after January 1, 2017, it is comprised of 100 percent recycled material.</t>
  </si>
  <si>
    <t>#Note 2#</t>
  </si>
  <si>
    <r>
      <t xml:space="preserve">The California Environmental Protection Agency Air Resources Board (CARB) has introduced the strictest restrictions world-wide on the use of formaldehyde in wooden products.
</t>
    </r>
    <r>
      <rPr>
        <sz val="11"/>
        <rFont val="Wingdings"/>
        <family val="2"/>
        <charset val="2"/>
      </rPr>
      <t></t>
    </r>
    <r>
      <rPr>
        <sz val="11"/>
        <rFont val="Calibri"/>
        <family val="2"/>
      </rPr>
      <t xml:space="preserve">	Formaldehyde emission from hardwood plywood (HWPW) is restricted to &lt; 0.05 ppm
</t>
    </r>
    <r>
      <rPr>
        <sz val="11"/>
        <rFont val="Wingdings"/>
        <family val="2"/>
        <charset val="2"/>
      </rPr>
      <t></t>
    </r>
    <r>
      <rPr>
        <sz val="11"/>
        <rFont val="Calibri"/>
        <family val="2"/>
      </rPr>
      <t xml:space="preserve">	Formaldehyde emission from particle board (PB) and medium density fiberboard (MDF) is restricted to &lt; 0.09 ppm.
For wooden packaging, CommScope follows the requirements of the European Standard EN 717-1 and allows only the use of low formaldehyde emitting plywood in wood packaging including pallets, crates, spools, and dunnage...
</t>
    </r>
    <r>
      <rPr>
        <sz val="11"/>
        <rFont val="Wingdings"/>
        <family val="2"/>
        <charset val="2"/>
      </rPr>
      <t></t>
    </r>
    <r>
      <rPr>
        <sz val="11"/>
        <rFont val="Calibri"/>
        <family val="2"/>
      </rPr>
      <t xml:space="preserve">	Limit on the release of formaldehyde from wood-based panels at a concentration of 0.124 mg/m³ in the air of a test chamber used under the conditions prescribed in the European Standard EN 717-1 or 8 mg/100g dry material according to EN 13986:2004+A1:2015.</t>
    </r>
  </si>
  <si>
    <t>#Note 3#</t>
  </si>
  <si>
    <t>In 2017, the French Agency for Food, Environmental and Occupational Health &amp; Safety (ANSES) issued a notice on the need to limit consumer exposure to potential risks linked to mineral oil migration, especially from paper and cardboard packaging to the food it contains. 
An amendment to Article 112 of decree no.1010-105 on the ‘Fight against waste and the circular economy’ introduces restrictions in France on two categories of mineral oils in ink included on packaging and printing material intended for the public.
Only offset printing inks may contain mineral oils. Therefore, packaging printed using the sheet-fed offset technique (quickset technology) potentially contains mineral oils. Other printing technologies and UV offset do not use mineral oils. According to French law from January 1, 2022: the use of mineral oils on packaging is prohibited. [Loi n° 2020-105 Article 112 I].</t>
  </si>
  <si>
    <t xml:space="preserve">Proposition 65 substances which may be found in mechanical and electrical products </t>
  </si>
  <si>
    <t>All Prop 65 substances are at a minimum declarable. CommScope however identified more stringent requirements for the following substances in applications where a user can be exposed to the substance under "reasonably foreseeable circumstances".(Note 16)</t>
  </si>
  <si>
    <t>Declarable</t>
    <phoneticPr fontId="27" type="noConversion"/>
  </si>
  <si>
    <t>-</t>
    <phoneticPr fontId="27" type="noConversion"/>
  </si>
  <si>
    <t>All with risk for exposure in mechanical and electrical products</t>
  </si>
  <si>
    <r>
      <t xml:space="preserve">Bisphenol A (BPA) </t>
    </r>
    <r>
      <rPr>
        <b/>
        <sz val="11"/>
        <rFont val="Calibri"/>
        <family val="2"/>
      </rPr>
      <t>(CAS No. 80-05-7)</t>
    </r>
  </si>
  <si>
    <t>Restricted</t>
    <phoneticPr fontId="27" type="noConversion"/>
  </si>
  <si>
    <t>3ppm Per Homogeneous Material</t>
    <phoneticPr fontId="27" type="noConversion"/>
  </si>
  <si>
    <r>
      <t xml:space="preserve">Di-isodecyl phthalate (DIDP) </t>
    </r>
    <r>
      <rPr>
        <b/>
        <sz val="11"/>
        <rFont val="Calibri"/>
        <family val="2"/>
      </rPr>
      <t>(CAS No. 68515-49-1; 26761-40-0)</t>
    </r>
  </si>
  <si>
    <t>Intentionally Added</t>
    <phoneticPr fontId="27" type="noConversion"/>
  </si>
  <si>
    <r>
      <t xml:space="preserve">Diisononyl phthalate (DiNP) </t>
    </r>
    <r>
      <rPr>
        <b/>
        <sz val="11"/>
        <rFont val="Calibri"/>
        <family val="2"/>
      </rPr>
      <t>(CAS No. 28553-12-0; 68515-48-0)</t>
    </r>
  </si>
  <si>
    <r>
      <t xml:space="preserve">Di-n-hexyl phthalate (DnHP) </t>
    </r>
    <r>
      <rPr>
        <b/>
        <sz val="11"/>
        <rFont val="Calibri"/>
        <family val="2"/>
      </rPr>
      <t>(CAS No. 84-75-3)</t>
    </r>
  </si>
  <si>
    <t>Lead and Lead Compounds</t>
  </si>
  <si>
    <t>90ppm Per Homogeneous Material</t>
    <phoneticPr fontId="27" type="noConversion"/>
  </si>
  <si>
    <r>
      <t xml:space="preserve">Methyl acrylate (MA) </t>
    </r>
    <r>
      <rPr>
        <b/>
        <sz val="11"/>
        <rFont val="Calibri"/>
        <family val="2"/>
      </rPr>
      <t>(CAS No. 96-33-3)</t>
    </r>
  </si>
  <si>
    <r>
      <t xml:space="preserve">Tetrahydrofuran (THF) </t>
    </r>
    <r>
      <rPr>
        <b/>
        <sz val="11"/>
        <rFont val="Calibri"/>
        <family val="2"/>
        <scheme val="minor"/>
      </rPr>
      <t>(CAS No. 109-99-9)</t>
    </r>
  </si>
  <si>
    <t>Prop 65 - screening assessment of substances which may be relevant to materials in mechanical and electrical products</t>
  </si>
  <si>
    <r>
      <rPr>
        <b/>
        <sz val="11"/>
        <rFont val="Calibri"/>
        <family val="2"/>
      </rPr>
      <t>Use</t>
    </r>
  </si>
  <si>
    <r>
      <rPr>
        <sz val="11"/>
        <rFont val="Calibri"/>
        <family val="2"/>
      </rPr>
      <t>Chromium (hexavalent compounds)</t>
    </r>
  </si>
  <si>
    <t>Hexavalent chromium compounds are restricted under RoHS2. A small number of uses of Hexavalent Chromium in certain components are exempt under Annex III and Annex IV of RoHS.</t>
    <phoneticPr fontId="2" type="noConversion"/>
  </si>
  <si>
    <r>
      <rPr>
        <sz val="11"/>
        <rFont val="Calibri"/>
        <family val="2"/>
      </rPr>
      <t>Mercury and Mercury Compounds</t>
    </r>
  </si>
  <si>
    <t>Mercury/mercury compounds are restricted under RoHS2, however some uses of mercury/mercury compounds in components are exempt from RoHS under Annex III or Annex IV, for example in certain lamps, X-ray and IR detectors, etc.</t>
    <phoneticPr fontId="2" type="noConversion"/>
  </si>
  <si>
    <r>
      <rPr>
        <sz val="11"/>
        <rFont val="Calibri"/>
        <family val="2"/>
      </rPr>
      <t>Lead Phosphate</t>
    </r>
  </si>
  <si>
    <t>Was previously used as a corrosion resistant coating on steel. However, this use is restricted under RoHS since 2006 and is not covered by any Annex III or Annex IV RoHS exemptions.</t>
    <phoneticPr fontId="2" type="noConversion"/>
  </si>
  <si>
    <r>
      <rPr>
        <sz val="11"/>
        <rFont val="Calibri"/>
        <family val="2"/>
      </rPr>
      <t>Cadmium</t>
    </r>
  </si>
  <si>
    <t>Cadmium and cadmium compounds are restricted under RoHS2, however a small number of cadmium and cadmium compounds are exempt from RoHS under Annex III and Annex IV.</t>
  </si>
  <si>
    <r>
      <rPr>
        <sz val="11"/>
        <rFont val="Calibri"/>
        <family val="2"/>
      </rPr>
      <t>Polybrominated biphenyls</t>
    </r>
  </si>
  <si>
    <t>Was previously used as a flame retardant. However, this substance is restricted under RoHS since 2006 and is not covered by any Annex III or Annex IV RoHS exemptions.</t>
  </si>
  <si>
    <t>Pentabromodiphenyl ether mixture [DE-71 (technical grade)]</t>
    <phoneticPr fontId="2" type="noConversion"/>
  </si>
  <si>
    <r>
      <rPr>
        <sz val="11"/>
        <rFont val="Calibri"/>
        <family val="2"/>
      </rPr>
      <t>Pentabromodiphenyl ether mixture [DE-71 (technical grade)], known as Penta-BDE, is a brominated flame retardant which was used primarily in flexible polyurethane foam for furniture and upholstery, and to a lesser extent in rigid thermoplastics and adhesives, and in some cases made up 10% by weight of the finished product.</t>
    </r>
    <r>
      <rPr>
        <sz val="11"/>
        <rFont val="Calibri"/>
        <family val="2"/>
        <scheme val="minor"/>
      </rPr>
      <t xml:space="preserve">
</t>
    </r>
    <r>
      <rPr>
        <sz val="11"/>
        <rFont val="Calibri"/>
        <family val="2"/>
      </rPr>
      <t>Manufacture of Penta-BDE in the EU ceased in 1997 and usage rates have fallen steadily since then. Penta-BDE is a polybrominated diphenyl ether (PBDE) which is restricted under the RoHS Directive and the POPs regulation in the EU.</t>
    </r>
  </si>
  <si>
    <t>Perfluorooctanoic acid (PFOA)</t>
  </si>
  <si>
    <t>PFOA is used as an emulsion stabilizer to manufacture polyvinylidine fluoride (PVDF) and other fluorinated polymers and elastomers and can be found in concentrations up to 1% w/w in these plastics.</t>
  </si>
  <si>
    <r>
      <rPr>
        <sz val="11"/>
        <rFont val="Calibri"/>
        <family val="2"/>
      </rPr>
      <t>p-Aminoazobenzene</t>
    </r>
  </si>
  <si>
    <r>
      <rPr>
        <sz val="11"/>
        <rFont val="Calibri"/>
        <family val="2"/>
      </rPr>
      <t>Yellow pigment used in inkjet ink, lacquers, varnishes and styrene resin</t>
    </r>
  </si>
  <si>
    <r>
      <rPr>
        <sz val="11"/>
        <rFont val="Calibri"/>
        <family val="2"/>
      </rPr>
      <t>Butyl Benzyl Phthalate</t>
    </r>
  </si>
  <si>
    <t>Plasticiser used in flexible PVC and rubber, especially in vinyl sheet and flooring.
May also occur in adhesives, potting, lacquers, sealants, paints, coatings and inks</t>
    <phoneticPr fontId="2" type="noConversion"/>
  </si>
  <si>
    <t xml:space="preserve">Chlorinated Paraffins (Avg. chain length C12; approx. 60 percent chlorine by weight) </t>
    <phoneticPr fontId="2" type="noConversion"/>
  </si>
  <si>
    <t>Also known as SCCP, these substances are used as plasticisers and flame retardants in PVC and rubber</t>
    <phoneticPr fontId="2" type="noConversion"/>
  </si>
  <si>
    <r>
      <rPr>
        <sz val="11"/>
        <rFont val="Calibri"/>
        <family val="2"/>
      </rPr>
      <t>Di(2-ethylhexyl)phthalate (DEHP)</t>
    </r>
  </si>
  <si>
    <r>
      <rPr>
        <sz val="11"/>
        <rFont val="Calibri"/>
        <family val="2"/>
      </rPr>
      <t>Plasticiser used in PVC, rubber, potting, paints, sealants, tubing, inks and lacquers</t>
    </r>
  </si>
  <si>
    <r>
      <rPr>
        <sz val="11"/>
        <rFont val="Calibri"/>
        <family val="2"/>
      </rPr>
      <t>Di-n-butyl Phthalate (DBP)</t>
    </r>
  </si>
  <si>
    <r>
      <rPr>
        <sz val="11"/>
        <rFont val="Calibri"/>
        <family val="2"/>
      </rPr>
      <t>Plasticiser used in adhesives, paints, lacquers and some polymers</t>
    </r>
  </si>
  <si>
    <r>
      <rPr>
        <sz val="11"/>
        <rFont val="Calibri"/>
        <family val="2"/>
      </rPr>
      <t>Di-n-hexyl Phthalate (DnHP)</t>
    </r>
  </si>
  <si>
    <r>
      <rPr>
        <sz val="11"/>
        <rFont val="Calibri"/>
        <family val="2"/>
      </rPr>
      <t>Direct Black 38 (Technical Grade)</t>
    </r>
  </si>
  <si>
    <r>
      <rPr>
        <sz val="11"/>
        <rFont val="Calibri"/>
        <family val="2"/>
      </rPr>
      <t xml:space="preserve">Used as a colourant in ink, paper, leather and textiles (may be used in ink on labels)   </t>
    </r>
  </si>
  <si>
    <r>
      <rPr>
        <sz val="11"/>
        <rFont val="Calibri"/>
        <family val="2"/>
      </rPr>
      <t>Asbestos</t>
    </r>
  </si>
  <si>
    <t>Use for thermal insulation and in gaskets. Not banned in the USA (but banned in the EU).</t>
    <phoneticPr fontId="2" type="noConversion"/>
  </si>
  <si>
    <r>
      <rPr>
        <sz val="11"/>
        <rFont val="Calibri"/>
        <family val="2"/>
      </rPr>
      <t>o-Aminoazotoluene</t>
    </r>
  </si>
  <si>
    <r>
      <t>o-Aminoazotoluene is used in the manufacture of pigments and for coloring oils, fats and waxes such as shoe and other wax polishes. It is also used as an analytical standard and as an intermediate to manufacture the dyes Solvent Red 24 and Acid Red 115. o-Aminoazotoluene belongs to the list of azo colourants which are restricted in textile and leather articles under Article 67 of the REACH Regulation.</t>
    </r>
    <r>
      <rPr>
        <sz val="11"/>
        <rFont val="Calibri"/>
        <family val="2"/>
        <scheme val="minor"/>
      </rPr>
      <t xml:space="preserve">
</t>
    </r>
    <r>
      <rPr>
        <sz val="11"/>
        <rFont val="Calibri"/>
        <family val="2"/>
      </rPr>
      <t>There are no reported uses of o-Aminoazotoluene in other types of articles, other than textile and leather articles. In other words, if the part complies with the REACH Article 67 restriction on azocolourants and azodyes then it will also comply with Proposition 65 for o-Aminoazotoluene.</t>
    </r>
  </si>
  <si>
    <r>
      <rPr>
        <sz val="11"/>
        <rFont val="Calibri"/>
        <family val="2"/>
      </rPr>
      <t>Benz(a)anthracene</t>
    </r>
  </si>
  <si>
    <t>A polycyclic aromatic hydrocarbon that may occur in plastics and rubber, generally at low concentrations (especially black coloured materials)</t>
    <phoneticPr fontId="2" type="noConversion"/>
  </si>
  <si>
    <r>
      <rPr>
        <sz val="11"/>
        <rFont val="Calibri"/>
        <family val="2"/>
      </rPr>
      <t>Benzo[a]pyrene</t>
    </r>
  </si>
  <si>
    <t>Type of polycyclic aromatic hydrocarbon, so may occur in plastics and rubber at low concentrations (especially if black)</t>
    <phoneticPr fontId="2" type="noConversion"/>
  </si>
  <si>
    <r>
      <rPr>
        <sz val="11"/>
        <rFont val="Calibri"/>
        <family val="2"/>
      </rPr>
      <t>Benzo[b]fluoranthene</t>
    </r>
  </si>
  <si>
    <r>
      <rPr>
        <sz val="11"/>
        <rFont val="Calibri"/>
        <family val="2"/>
      </rPr>
      <t>Benzo[j]fluoranthene</t>
    </r>
  </si>
  <si>
    <r>
      <rPr>
        <sz val="11"/>
        <rFont val="Calibri"/>
        <family val="2"/>
      </rPr>
      <t>Benzo[k]fluoranthene</t>
    </r>
  </si>
  <si>
    <r>
      <rPr>
        <sz val="11"/>
        <rFont val="Calibri"/>
        <family val="2"/>
      </rPr>
      <t>Chrysene</t>
    </r>
  </si>
  <si>
    <r>
      <rPr>
        <sz val="11"/>
        <rFont val="Calibri"/>
        <family val="2"/>
      </rPr>
      <t>Dibenz[a,h]anthracene</t>
    </r>
  </si>
  <si>
    <r>
      <rPr>
        <sz val="11"/>
        <rFont val="Calibri"/>
        <family val="2"/>
      </rPr>
      <t>Nickel (Metallic)</t>
    </r>
  </si>
  <si>
    <r>
      <rPr>
        <sz val="11"/>
        <rFont val="Calibri"/>
        <family val="2"/>
      </rPr>
      <t>Widely used, in stainless steel and other alloys, as under and over-layer coatings</t>
    </r>
  </si>
  <si>
    <r>
      <rPr>
        <sz val="11"/>
        <rFont val="Calibri"/>
        <family val="2"/>
      </rPr>
      <t>Creosotes</t>
    </r>
  </si>
  <si>
    <t>Wood preservative, banned in the EU. Normally used for exterior timber such as telephone poles, fences, but could be present in wooden packaging.</t>
    <phoneticPr fontId="2" type="noConversion"/>
  </si>
  <si>
    <r>
      <rPr>
        <sz val="11"/>
        <rFont val="Calibri"/>
        <family val="2"/>
      </rPr>
      <t xml:space="preserve">Perfluorooctanoic Acid (PFOA) and its salts     </t>
    </r>
  </si>
  <si>
    <r>
      <rPr>
        <sz val="11"/>
        <rFont val="Calibri"/>
        <family val="2"/>
      </rPr>
      <t>PFOA can be found as an impurity in fluoropolymers and in waterproof coatings.</t>
    </r>
    <r>
      <rPr>
        <sz val="11"/>
        <rFont val="Calibri"/>
        <family val="2"/>
        <charset val="134"/>
        <scheme val="minor"/>
      </rPr>
      <t xml:space="preserve">
</t>
    </r>
    <r>
      <rPr>
        <sz val="11"/>
        <rFont val="Calibri"/>
        <family val="2"/>
      </rPr>
      <t>This substance is restricted under the Norwegian Product Control Regulations and will become restricted under REACH to less than 25 ppb in the EU from 2020.</t>
    </r>
  </si>
  <si>
    <t xml:space="preserve">Perfluorooctane sulfonate (PFOS) and its salts        </t>
    <phoneticPr fontId="2" type="noConversion"/>
  </si>
  <si>
    <t>Restricted under the POPs regulation in Europe, this substance may be present in fluoropolymers and stain resistant coatings on fabrics in products manufactured in other parts of the world.</t>
    <phoneticPr fontId="2" type="noConversion"/>
  </si>
  <si>
    <r>
      <rPr>
        <sz val="11"/>
        <rFont val="Calibri"/>
        <family val="2"/>
      </rPr>
      <t>Polychlorinated Biphenyls</t>
    </r>
  </si>
  <si>
    <t>Polychlorinated Biphenyls, known as PCBs, were commercially produced worldwide on a large scale between the 1930s and 1980s. PCBs have extraordinary chemical stability and heat resistance and were used in a range of applications, including coolants and insulating fluids for transformers and capacitors, plasticizers in paints, stabilizing additives in flexible PVC coatings of electrical wiring and electronic components and reactive flame retardants. PCBs were banned under the Stockholm Convention and are now out of production worldwide. PCBs are restricted in the EU under the POPs regulation.</t>
    <phoneticPr fontId="2" type="noConversion"/>
  </si>
  <si>
    <t>Polychlorinated biphenyls (containing 60 or more percent chlorine by molecular weight)</t>
    <phoneticPr fontId="2" type="noConversion"/>
  </si>
  <si>
    <t>Polychlorinated Biphenyls, known as PCBs, were commercially produced worldwide on a large scale between the 1930s and 1980s. PCBs have extraordinary chemical stability and heat resistance and were used in a range of applications, including coolants and insulating fluids for transformers and capacitors, plasticizers in paints, stabilizing additives in flexible PVC coatings of electrical wiring and electronic components and reactive flame retardants. PCBs were banned under the Stockholm Convention and are now out of production worldwide. PCBs are restricted in the EU under the POPs regulation.</t>
  </si>
  <si>
    <t>Perfluorononanoic acid (PFNA) and its salts</t>
  </si>
  <si>
    <t>PFNA and its sodium and ammonium salts is a surfactant which may be used as a replacement for PFOA. Feedback from Japan indicates that manufacturers have committed to phasing out PFNA but in the meantime the substance is still used by industry.
The substance is used in small quantities (&lt;1%) as an essential processing aid (polymerization aid) in the manufacture of some (but not all) fluoropolymers and fluoroelastomers. The major fluoropolymers manufactured using PFNA (as a substitute for PFOA) are polytetrafluoroethylene (PTFE) and polyvinylidine fluoride (PVDF). The processing conditions for PTFE involve high temperatures which destroy any trace remains of PFNA. However, the processing conditions for PVDF plastic involve lower temperatures and so it is possible that PFNA could be found in the fluorinated thermoplastic in concentrations up to 1% by weight of the plastic.
Exposure to this substance is possible via PVDF plastic which is commonly used in applications such as electrical wire insulation, piping, coatings and films.
Yes
No - PFNA and its sodium and ammonium salts is declarable under the REACH candidate list. However, this entry includes additional salts.
Yes - See detailed chemicals guidance in BOMcheck for further information.
Perfluorooctane sulfonic</t>
  </si>
  <si>
    <t>Perfluorooctane sulfonic acid (PFOS) and its salts and transformation and degradation precursors</t>
  </si>
  <si>
    <t>Any product which uses coatings or impregnation agents to provide resistance to water, dirt, oils etc. could potentially contain PFOS – water, oil and grease resistant coatings on paper packaging, adhesives that work under water or on wet surfaces etc.
PFOS is also used in a range of photolithographic and photoresist chemicals used in the manufacture of semiconductor components, including photoacid generators and anti-reflective coatings. Although use of PFOS in these semiconductor manufacturing processes is exempt from regulatory restrictions, it has been phased out in the EU semiconductor industry due to health concerns. In any case, PFOS is not present in the finished semiconductor components – it is a process chemical which is completely removed from the semiconductor component during the component manufacturing process.</t>
  </si>
  <si>
    <t>Methyl acrylate (MA)</t>
  </si>
  <si>
    <t>Methyl Acrylate (MA) is an acrylic acid ester is used for the production of acrylic and vinyl-acrylic resins. MA is used as a monomer in the manufacture of acrylic polymers and copolymers in a range of applications that can include:
- Textiles
- Paints and coatings
- Adhesives and sealants
- Printing inks
- Wastewater treatment
- Pharmaceutical intermediates
Textiles
One of the main uses of methyl acrylate is for the production of acrylate fibre, a synthetic material that can take on a range of properties from wool-like to silk-like textures. Vinyl acetate is a commonly made fibre, which often used in the productions of carpets. It can also be used in the leather industry to provide different finishes (e.g. suede)
Paints and coatings
Methyl acrylate can be used in a wide range of surface coatings as it provides good water resistance, low temperature flexibility, and excellent UV resistance. It is used in the manufacture of plastic films and in latex paint formulations and paper coatings and even in the manufacture of paper itself. In all applications MA is used as in intermediate and is reacted during the manufacturing process. However, one of the disadvantages of acrylic resins is that residual monomer can remain in the product. It is not clear at what level the monomer remains.</t>
  </si>
  <si>
    <t>Tetrahydrofuran (THF)</t>
  </si>
  <si>
    <t>Also known as THF, this substance is a low viscosity liquid mainly used as an industrial solvent and also as a precursor to elastomeric polyurethane fibres like spandex and lycra.
**As a precursor**
THF is an important chemical intermediate used as a precursor to polymers. THF undergoes polymerisation in the presence of strong acids to form PTMEG which is used extensively to manufacture polyurethane elastomers and fibres such as Spandex and Lycra due to its flexibility and elasticity. THF is also used as a precursor to producing natural gas odorant.
**As a solvent**
THF has many industrial uses as a high volatility solvent including in paints and coatings, adhesives, inks, and in PVC and other polymers.
Paints and coatings - Suitable applications include vinyl top coating (e.g. vinyl fabric), cast vinyl films, and coated cellophane. 
Adhesives - Often used due to its ability to dissolve polymers. THF is the main ingredient in vinyl and epoxy adhesive (including PVC, polyurethane, polycarbonate, acetate, thermoplastics)
Inks - THF can be used in printing inks due to its solvent properties
Other uses as a solvent include the removal of old PVC cement, degreasing metal parts, magnetic tape and laboratory uses (chromatography). Some reported uses as a co-solvent for lithium metal batteries (helping to stabilise the metal anode).</t>
  </si>
  <si>
    <r>
      <rPr>
        <sz val="11"/>
        <rFont val="Calibri"/>
        <family val="2"/>
      </rPr>
      <t>Naphthalene</t>
    </r>
  </si>
  <si>
    <t>Was used in moth balls. A PAH compound that may occur in plastics and rubber (especially if black)</t>
    <phoneticPr fontId="2" type="noConversion"/>
  </si>
  <si>
    <r>
      <rPr>
        <sz val="11"/>
        <rFont val="Calibri"/>
        <family val="2"/>
      </rPr>
      <t>3-Methylcholanthrene</t>
    </r>
  </si>
  <si>
    <r>
      <rPr>
        <sz val="11"/>
        <rFont val="Calibri"/>
        <family val="2"/>
      </rPr>
      <t>5-Methylchrysene</t>
    </r>
  </si>
  <si>
    <r>
      <rPr>
        <sz val="11"/>
        <rFont val="Calibri"/>
        <family val="2"/>
      </rPr>
      <t>7,12-Dimethylbenz(a)anthracene</t>
    </r>
  </si>
  <si>
    <r>
      <rPr>
        <sz val="11"/>
        <rFont val="Calibri"/>
        <family val="2"/>
      </rPr>
      <t>7H-dibenzo[c,g]carbazole</t>
    </r>
  </si>
  <si>
    <r>
      <rPr>
        <sz val="11"/>
        <rFont val="Calibri"/>
        <family val="2"/>
      </rPr>
      <t>Benzofuran</t>
    </r>
  </si>
  <si>
    <t>Simpler type of polycyclic aromatic hydrocarbon, so may occur in plastics and rubber at low concentrations (especially if black)</t>
    <phoneticPr fontId="2" type="noConversion"/>
  </si>
  <si>
    <r>
      <rPr>
        <sz val="11"/>
        <rFont val="Calibri"/>
        <family val="2"/>
      </rPr>
      <t>Cyclopenta[cd]pyrene</t>
    </r>
  </si>
  <si>
    <r>
      <rPr>
        <sz val="11"/>
        <rFont val="Calibri"/>
        <family val="2"/>
      </rPr>
      <t>Dibenz[a,c]anthracene</t>
    </r>
  </si>
  <si>
    <r>
      <rPr>
        <sz val="11"/>
        <rFont val="Calibri"/>
        <family val="2"/>
      </rPr>
      <t>Dibenz[a,h]acridine</t>
    </r>
  </si>
  <si>
    <r>
      <rPr>
        <sz val="11"/>
        <rFont val="Calibri"/>
        <family val="2"/>
      </rPr>
      <t>Dibenz[a,j]acridine</t>
    </r>
  </si>
  <si>
    <r>
      <rPr>
        <sz val="11"/>
        <rFont val="Calibri"/>
        <family val="2"/>
      </rPr>
      <t>Dibenz[a,j]anthracene</t>
    </r>
  </si>
  <si>
    <r>
      <rPr>
        <sz val="11"/>
        <rFont val="Calibri"/>
        <family val="2"/>
      </rPr>
      <t>Dibenzanthracenes</t>
    </r>
  </si>
  <si>
    <r>
      <rPr>
        <sz val="11"/>
        <rFont val="Calibri"/>
        <family val="2"/>
      </rPr>
      <t>Dibenzo[a,e]pyrene</t>
    </r>
  </si>
  <si>
    <r>
      <rPr>
        <sz val="11"/>
        <rFont val="Calibri"/>
        <family val="2"/>
      </rPr>
      <t>Dibenzo[a,h]pyrene</t>
    </r>
  </si>
  <si>
    <r>
      <rPr>
        <sz val="11"/>
        <rFont val="Calibri"/>
        <family val="2"/>
      </rPr>
      <t>Dibenzo[a,i]pyrene</t>
    </r>
  </si>
  <si>
    <r>
      <rPr>
        <sz val="11"/>
        <rFont val="Calibri"/>
        <family val="2"/>
      </rPr>
      <t>Dibenzo[a,l]pyrene</t>
    </r>
  </si>
  <si>
    <r>
      <rPr>
        <sz val="11"/>
        <rFont val="Calibri"/>
        <family val="2"/>
      </rPr>
      <t>Indeno[1,2,3-cd]pyrene</t>
    </r>
  </si>
  <si>
    <t>Indium Tin Oxide; CAS 50926-11-9</t>
    <phoneticPr fontId="2" type="noConversion"/>
  </si>
  <si>
    <t>Indium Tin Oxide (ITO) is widely used as a transparent conducting oxide film in electronics applications. It is comprised of Indium, Tin and Oxygen in varying proportions but is typically used with a high oxygen saturation level of 18% oxygen. Due to its favourable electrical conductivity and optical transparency and the ease with which it can be applied as a thin film, it is widely used in industry applications that include; flat panel displays (including plasma and LCD), OLEDs, touch-screens, photovoltaics, electronic paper (e-readers), smart-glass, energy efficient windows (e.g. Supermarket freezer doors), defrosting element of aircraft windshields, EMI/RFI shielding and thin film strain gauges. ITO can also be used in military and space applications due to its ability to withstand high temperatures.
ITO can also be used as an optical coating in hot-mirrors (for reflecting infrared light), sodium vapor lamps, gas sensors and other anti-reflection coatings.
Aluminium Zinc Oxide can be used as a lower-cost alternative transparent conducting oxide to ITO.  However, ITO has superior properties including its chemical resistance to moisture which is particularly important in some applications, such as solar cells on rooftops.  Other potential alternatives to ITO include carbon nanotubes, graphene and conductive polymers.</t>
  </si>
  <si>
    <t>Molybdenum trioxide; CAS 1313-27-5</t>
    <phoneticPr fontId="2" type="noConversion"/>
  </si>
  <si>
    <t>Molybdenum trioxide can also be used as an additive halogen synergist flame retardant and smoke suppressant in PVC. During a fire, Molybdenum trioxide reacts and cross-links with plastic to form a stable char which prevents smoke formation. Although mostly used as an additive flame retardant and smoke suppressant in PVC, Molybdenum trioxide can also be used as a flame retardant in other plastic polymers and in textiles (e.g. carpet backing). http://fr.polymerinsights.com/fr-types/synergists/molyhttps://www.imoa.info/molybdenum-uses/molybdenum-chemistry-uses/smoke-suppressants.phphttp://www.molybdenum.com.cn/molybdenum-trioxide-applications.html.</t>
    <phoneticPr fontId="2" type="noConversion"/>
  </si>
  <si>
    <r>
      <rPr>
        <sz val="11"/>
        <rFont val="Calibri"/>
        <family val="2"/>
      </rPr>
      <t>1-Amino-2,4-dibromoanthraquinone</t>
    </r>
  </si>
  <si>
    <r>
      <rPr>
        <sz val="11"/>
        <rFont val="Calibri"/>
        <family val="2"/>
      </rPr>
      <t>Reddish brown/orange dye used for textiles</t>
    </r>
  </si>
  <si>
    <r>
      <rPr>
        <sz val="11"/>
        <rFont val="Calibri"/>
        <family val="2"/>
      </rPr>
      <t>1-Amino-2-methylanthraquinone</t>
    </r>
  </si>
  <si>
    <r>
      <rPr>
        <sz val="11"/>
        <rFont val="Calibri"/>
        <family val="2"/>
      </rPr>
      <t>Deep red dye used to colour thermoplastics and synthetic fibres</t>
    </r>
  </si>
  <si>
    <t>3,3'-Dimethoxybenzidine-based dyes metabolized to 3,3'-dimethoxybenzidine</t>
    <phoneticPr fontId="2" type="noConversion"/>
  </si>
  <si>
    <t>These azo dyes include direct blue 1, direct blue 8 and direct blue 15. As a group, they are used to colour leather, paper, plastic, rubber, and textiles</t>
    <phoneticPr fontId="2" type="noConversion"/>
  </si>
  <si>
    <t>3,3'-Dimethylbenzidine-based dyes metabolized to 3,3'-dimethylbenzidine</t>
    <phoneticPr fontId="2" type="noConversion"/>
  </si>
  <si>
    <t>These azo dyes include direct black 38, direct red 2, direct blue 15 and many others. As a group, they are used to colour leather, paper, plastic, rubber, and textiles</t>
    <phoneticPr fontId="2" type="noConversion"/>
  </si>
  <si>
    <r>
      <rPr>
        <sz val="11"/>
        <rFont val="Calibri"/>
        <family val="2"/>
      </rPr>
      <t>Benzidine-based Dyes</t>
    </r>
  </si>
  <si>
    <t>Although benzidine based dyes are no longer made in the USA or in Europe, these may be produced in other parts of the world and occur in coloured fabrics, paper and leather. Not generally found in plastic parts. Several pigments that are SVHCs are types of benzidine dye.</t>
    <phoneticPr fontId="2" type="noConversion"/>
  </si>
  <si>
    <r>
      <rPr>
        <sz val="11"/>
        <rFont val="Calibri"/>
        <family val="2"/>
      </rPr>
      <t>D&amp;C Orange No. 17</t>
    </r>
  </si>
  <si>
    <t>Azo pigment that was used with cosmetics, coating, printing ink, coating printing paste, water and paint pigment and pencil, also used in rubber, plastic products and packaging (also called Pigment orange 5)</t>
    <phoneticPr fontId="2" type="noConversion"/>
  </si>
  <si>
    <r>
      <rPr>
        <sz val="11"/>
        <rFont val="Calibri"/>
        <family val="2"/>
      </rPr>
      <t>Direct Blue 6 (Technical Grade)</t>
    </r>
  </si>
  <si>
    <t>Used as a colourant in ink, cotton, cellulose, paper, silk, textiles, leather (may be used in ink on labels)</t>
    <phoneticPr fontId="2" type="noConversion"/>
  </si>
  <si>
    <r>
      <rPr>
        <sz val="11"/>
        <rFont val="Calibri"/>
        <family val="2"/>
      </rPr>
      <t>Direct Brown 95 (Technical Grade)</t>
    </r>
  </si>
  <si>
    <t>Used as a colourant in viscose, knit fabric, blankets, silk, polyamide fibre fabric, leather, paper and plastic (may be used in ink on labels)</t>
    <phoneticPr fontId="2" type="noConversion"/>
  </si>
  <si>
    <r>
      <rPr>
        <sz val="11"/>
        <rFont val="Calibri"/>
        <family val="2"/>
      </rPr>
      <t>Disperse Blue 1</t>
    </r>
  </si>
  <si>
    <t>Used as a colourant in hair and cosmetics dye, fabric dye for nylon, cellulose acetate and triacetate, polyester, and acrylate fibres and for surface dyeing of thermoplastics, as a solvent dye in cellulose acetate plastics, and to dye fur and sheepskins.</t>
    <phoneticPr fontId="2" type="noConversion"/>
  </si>
  <si>
    <r>
      <rPr>
        <sz val="11"/>
        <rFont val="Calibri"/>
        <family val="2"/>
      </rPr>
      <t>2,2-Bis(bromomethyl)-1,3-propanediol</t>
    </r>
  </si>
  <si>
    <t>Reactive flame retardant that is used primarily in unsaturated polyester resins for moulded products and in rigid polyurethane foam. Trace amounts of the unreacted substance may be present in the plastic materials.</t>
    <phoneticPr fontId="2" type="noConversion"/>
  </si>
  <si>
    <r>
      <rPr>
        <sz val="11"/>
        <rFont val="Calibri"/>
        <family val="2"/>
      </rPr>
      <t>Tris(2,3-dibromopropyl)phosphate</t>
    </r>
  </si>
  <si>
    <t>Flame retardant used in plastics and textiles but largely discontinued as it is banned in the USA and restricted in textiles in the EU by REACH. Several consent agreements have been made for TDBPP which is present in materials in products in concentrations less than 25 ppm.</t>
    <phoneticPr fontId="2" type="noConversion"/>
  </si>
  <si>
    <r>
      <rPr>
        <sz val="11"/>
        <rFont val="Calibri"/>
        <family val="2"/>
      </rPr>
      <t>Antimony Oxide (Antimony trioxide)</t>
    </r>
  </si>
  <si>
    <r>
      <rPr>
        <sz val="11"/>
        <rFont val="Calibri"/>
        <family val="2"/>
      </rPr>
      <t>Flame retardant synergist used in many plastics</t>
    </r>
  </si>
  <si>
    <r>
      <rPr>
        <sz val="11"/>
        <rFont val="Calibri"/>
        <family val="2"/>
      </rPr>
      <t>Mirex</t>
    </r>
  </si>
  <si>
    <t>Previously used as an insecticide (banned in many countries). Also previously used as a flame retardant in plastics, rubber, paint and paper.</t>
    <phoneticPr fontId="2" type="noConversion"/>
  </si>
  <si>
    <r>
      <rPr>
        <sz val="11"/>
        <rFont val="Calibri"/>
        <family val="2"/>
      </rPr>
      <t>Tetrabromobisphenol A</t>
    </r>
  </si>
  <si>
    <t>Used as a reactive flame retardant to manufacture printed circuit boards were it will occur only as a trace impurity. Also used as a reactive FR to make polycarbonate, but only trace levels are present in the polymer. Small amounts are also used as an additive flame retardant in ABS, polystyrene and phenolic resins (according to IPC).</t>
    <phoneticPr fontId="2" type="noConversion"/>
  </si>
  <si>
    <t>Tris(1,3-dichloro-2-propyl) Phosphate (TDCPP)</t>
  </si>
  <si>
    <t>Commonly used as a plasticiser with flame retardant properties in polyurethanes, polyester resins, polyacrylates and other polymers. Several consent agreements have been made for TDCPP which is present in materials in products in concentrations less than 25 ppm.</t>
    <phoneticPr fontId="2" type="noConversion"/>
  </si>
  <si>
    <r>
      <rPr>
        <sz val="11"/>
        <rFont val="Calibri"/>
        <family val="2"/>
      </rPr>
      <t>Tris(2-chloroethyl) Phosphate</t>
    </r>
  </si>
  <si>
    <r>
      <rPr>
        <sz val="11"/>
        <rFont val="Calibri"/>
        <family val="2"/>
      </rPr>
      <t>Flame retardant, plasticiser and viscosity modifier used in flexible and rigid polyurethane foams, polyester resins and polyacrylates. May also occur in fabrics.</t>
    </r>
    <r>
      <rPr>
        <sz val="11"/>
        <rFont val="Calibri"/>
        <family val="2"/>
        <charset val="134"/>
        <scheme val="minor"/>
      </rPr>
      <t xml:space="preserve">
</t>
    </r>
    <r>
      <rPr>
        <sz val="11"/>
        <rFont val="Calibri"/>
        <family val="2"/>
      </rPr>
      <t>Several consent agreements have been made for TCEP which are present in materials in products in concentrations less than 25 ppm.</t>
    </r>
  </si>
  <si>
    <r>
      <rPr>
        <sz val="11"/>
        <rFont val="Calibri"/>
        <family val="2"/>
      </rPr>
      <t>Lead and Lead Compounds</t>
    </r>
  </si>
  <si>
    <r>
      <rPr>
        <sz val="11"/>
        <rFont val="Calibri"/>
        <family val="2"/>
      </rPr>
      <t xml:space="preserve">Lead/lead compounds are restricted under RoHS2, however some uses of lead/lead compounds in components are exempt from RoHS under Annex III or Annex IV. </t>
    </r>
    <r>
      <rPr>
        <sz val="11"/>
        <rFont val="Calibri"/>
        <family val="2"/>
        <charset val="134"/>
        <scheme val="minor"/>
      </rPr>
      <t xml:space="preserve">
</t>
    </r>
    <r>
      <rPr>
        <sz val="11"/>
        <rFont val="Calibri"/>
        <family val="2"/>
      </rPr>
      <t>Several consent agreements have been made for Lead and Lead Compounds which are present in materials in products in concentrations less than 90 ppm.</t>
    </r>
  </si>
  <si>
    <r>
      <rPr>
        <sz val="11"/>
        <rFont val="Calibri"/>
        <family val="2"/>
      </rPr>
      <t>Bisphenol A (BPA)</t>
    </r>
  </si>
  <si>
    <t>Bisphenol A (BPA) can be found in thermal paper applications up to 3% by weight of the paper, and as an antioxidant additive in PVC where it can be present up to 1.2% by weight of the PVC. BPA is also used as an ingredient in the manufacture of polycarbonate plastic, epoxy resins and other polymers, which can result in a residual level of BPA in the manufactured materials up to 0.01% (10 ppm).</t>
    <phoneticPr fontId="2" type="noConversion"/>
  </si>
  <si>
    <r>
      <rPr>
        <sz val="11"/>
        <rFont val="Calibri"/>
        <family val="2"/>
      </rPr>
      <t>Di-isodecyl Phthalate (DIDP)</t>
    </r>
  </si>
  <si>
    <t>Plasticiser used in flexible PVC and rubber. Especially in cable and wire, vinyl sheet, PVC tubing, potting, sealants, inks and paints</t>
    <phoneticPr fontId="2" type="noConversion"/>
  </si>
  <si>
    <r>
      <rPr>
        <sz val="11"/>
        <rFont val="Calibri"/>
        <family val="2"/>
      </rPr>
      <t>Di-isononyl Phthalate (DINP)</t>
    </r>
  </si>
  <si>
    <r>
      <rPr>
        <sz val="11"/>
        <rFont val="Calibri"/>
        <family val="2"/>
      </rPr>
      <t>Benzophenone</t>
    </r>
  </si>
  <si>
    <t>Used as a UV absorber in plastics (e.g. colourless transparent polycarbonate). Also used for UV curing polymers</t>
    <phoneticPr fontId="2" type="noConversion"/>
  </si>
  <si>
    <t>2-Ethylhexyl acrylate (2-EHA)</t>
  </si>
  <si>
    <t>2-Ethylhexyl acrylate also known as 2-EHA is a monomer used in the manufacture of non-rigid acrylic polymers and copolymers that have a large range of industrial and consumer applications:
- Adhesives (including pressure-sensitive adhesives) and sealants
- paint binders and coatings
- printing inks
- Plastics
- Textiles
2-EHA lowers the Tg of acrylic polymers and provides low-temperature flexibility, water and weather resistance and UV resistance properties resulting in indoor and outdoor applications.
2-EHA can be used as a monomer in industrial applications (floor coatings, road marking) in concentrations between 0.1-21%. 
According to manufacturers, aqueous polymer dispersions may contain residual monomer concentrations of 0.02%. In latex coatings, 2-EHA residual monomer concentrations are reported to be &lt;0.08%
2-EHA can also be used in superabsorbent copolymers to produce fast swelling and highly porous hydrogels for hygiene products.</t>
  </si>
  <si>
    <t>Trimethylolpropane triacrylate (TMPTA), technical grade</t>
  </si>
  <si>
    <t>TMPTA is a widely used a monomer/reactive diluent used in the manufacture of UV/EB curable coatings and sealants, printing inks, plastics and adhesives. It is favoured due to its low volatility and fast cure response and can provide weather, chemical, water and abrasion resistance to materials. Applications of TMPTA include alkyd coatings, dental polymers, compact discs, hardwood floors, concrete polymers, screen printing, elastomers, automobile headlamps, acrylics and plastic components for the medical industry. Due to its crosslinking properties it enhances the performances of coatings on sensitives substrates and rigid irregular surfaces.</t>
  </si>
  <si>
    <r>
      <rPr>
        <sz val="11"/>
        <rFont val="Calibri"/>
        <family val="2"/>
      </rPr>
      <t>n-Nitrosodiethylamine</t>
    </r>
  </si>
  <si>
    <t>n-Nitrosodiethylamine and other nitrosamines can be generated as trace impurities in rubber vulcanisation processes, particularly if n-nitrosodiphenylamine is used as a retarder.  n-Nitrosodiethylamine has been detected at trace levels in air sampling in automotive tyre manufacturing plants. However, n-Nitrosodiethylamine is not detectable as a substance in the manufactured rubber (the boiling point for n-Nitrosodiethylamine is 175-177oC). n-Nitrosodiethylamine is not produced commercially, however it is available as a research chemical.</t>
  </si>
  <si>
    <r>
      <rPr>
        <sz val="11"/>
        <rFont val="Calibri"/>
        <family val="2"/>
      </rPr>
      <t>Diazoaminobenzene</t>
    </r>
  </si>
  <si>
    <r>
      <t>Diazoaminobenzene decomposes when heated to temperatures above 130</t>
    </r>
    <r>
      <rPr>
        <sz val="11"/>
        <rFont val="等线"/>
        <family val="2"/>
        <charset val="134"/>
      </rPr>
      <t>°</t>
    </r>
    <r>
      <rPr>
        <sz val="11"/>
        <rFont val="Calibri"/>
        <family val="2"/>
      </rPr>
      <t xml:space="preserve"> C and explodes when heated to 150° C. Diazoaminobenzene is mainly used as a process chemical and complexing agent.   It is also used as a polymer additive catalyst. It is used as a propellant for the molding of rubbers and plastics and as a coupler to promote adhesion of natural rubber to steel tire cords. In all of the above applications the diazoaminobenzene is reacted and is not detectable as a substance in the final product. Diazoaminobenzene is also used to manufacture dyes and may be present as a trace impurity in the dye. There have been no Proposition 65 settlement action in California for Diazoaminobenzene.</t>
    </r>
  </si>
  <si>
    <r>
      <rPr>
        <sz val="11"/>
        <rFont val="Calibri"/>
        <family val="2"/>
      </rPr>
      <t>1-Nitropyrene</t>
    </r>
  </si>
  <si>
    <r>
      <rPr>
        <sz val="11"/>
        <rFont val="Calibri"/>
        <family val="2"/>
      </rPr>
      <t>1-Nitropyrene is a by-product of combustion and is the predominant nitrated Polycyclic Aromatic Hydrocarbon (pyrene) emitted in a diesel engine exhausts.</t>
    </r>
    <r>
      <rPr>
        <sz val="11"/>
        <rFont val="Calibri"/>
        <family val="2"/>
        <charset val="134"/>
        <scheme val="minor"/>
      </rPr>
      <t xml:space="preserve">
</t>
    </r>
    <r>
      <rPr>
        <sz val="11"/>
        <rFont val="Calibri"/>
        <family val="2"/>
      </rPr>
      <t>Nitro forms of PAH are not normally found as impurities in carbon black or extended oils, and so are not expected to be present as impurities in plastic and rubber parts.</t>
    </r>
  </si>
  <si>
    <r>
      <rPr>
        <sz val="11"/>
        <rFont val="Calibri"/>
        <family val="2"/>
      </rPr>
      <t xml:space="preserve">2,6-Dimethyl-N-nitrosomorpholine (DMNM)  </t>
    </r>
  </si>
  <si>
    <t>2,6-Dimethyl-N-nitrosomorpholine (DMNM may be formed as a trace impurity during the manufacture of certain types of rubber materials, and may also be present as an impurity in industrial oils and cutting fluids. The substance is a liquid with a very low vapour pressure of 0.1mm Hg at 25oC. As a result, if the substance is present as a trace impurity in rubber materials then it is unlikely to be emitted from the surface of the rubber at detectable levels.</t>
    <phoneticPr fontId="2" type="noConversion"/>
  </si>
  <si>
    <r>
      <rPr>
        <sz val="11"/>
        <rFont val="Calibri"/>
        <family val="2"/>
      </rPr>
      <t>2-Nitrofluorene</t>
    </r>
  </si>
  <si>
    <t>2-Nitrofluorene is a by-product of combustion and is a nitrated Polycyclic Aromatic Hydrocarbon (flourene) which is emitted in a diesel engine exhausts. Nitro forms of PAH are not normally found as impurities in carbon black or extended oils, and so are not expected to be present as impurities in plastic and rubber parts.</t>
    <phoneticPr fontId="2" type="noConversion"/>
  </si>
  <si>
    <r>
      <rPr>
        <sz val="11"/>
        <rFont val="Calibri"/>
        <family val="2"/>
      </rPr>
      <t>4-Nitropyrene</t>
    </r>
  </si>
  <si>
    <t>4-Nitropyrene is a by-product of combustion and is a nitrated Polycyclic Aromatic Hydrocarbon (pyrene) which is emitted in a diesel engine exhausts. Nitro forms of PAH are not normally found as impurities in carbon black or extended oils, and so are not expected to be present as impurities in plastic and rubber parts.</t>
    <phoneticPr fontId="2" type="noConversion"/>
  </si>
  <si>
    <r>
      <rPr>
        <sz val="11"/>
        <rFont val="Calibri"/>
        <family val="2"/>
      </rPr>
      <t>6-Nitrochrysene</t>
    </r>
  </si>
  <si>
    <t>6-Nitrochrysene is a by-product of combustion and is a nitrated Polycyclic Aromatic Hydrocarbon (pyrene) which is emitted in a diesel engine exhausts. Nitro forms of PAH are not normally found as impurities in carbon black or extended oils, and so are not expected to be present as impurities in plastic and rubber parts.</t>
    <phoneticPr fontId="2" type="noConversion"/>
  </si>
  <si>
    <r>
      <rPr>
        <sz val="11"/>
        <rFont val="Calibri"/>
        <family val="2"/>
      </rPr>
      <t>Allyl isovalerate</t>
    </r>
  </si>
  <si>
    <r>
      <rPr>
        <sz val="11"/>
        <rFont val="Calibri"/>
        <family val="2"/>
      </rPr>
      <t>Fragrance (soap, paper, etc.)</t>
    </r>
  </si>
  <si>
    <r>
      <rPr>
        <sz val="11"/>
        <rFont val="Calibri"/>
        <family val="2"/>
      </rPr>
      <t>Chloroprene</t>
    </r>
  </si>
  <si>
    <t>Chloroprene is a process chemical used in polymerisation reactions to form polychloroprene rubber (also known as neoprene). Other applications of Chloroprene are in the conversion to the co-monomer, 2,3-dichloro-1,3-butadiene, for use in specialized copolymers. Chloroprene may occur as a trace impurity in newly produced polychloroprene rubber but it has a boiling point of 59.4C and so is very unlikely to be present once equipment is delivered. There have been no Proposition 65 settlement action in California for Chloroprene.</t>
  </si>
  <si>
    <r>
      <rPr>
        <sz val="11"/>
        <rFont val="Calibri"/>
        <family val="2"/>
      </rPr>
      <t>Formamide</t>
    </r>
  </si>
  <si>
    <t>May be present as a contaminant in foam blowing agents but the concentration likely to be much less than 0.1%</t>
    <phoneticPr fontId="2" type="noConversion"/>
  </si>
  <si>
    <r>
      <rPr>
        <sz val="11"/>
        <rFont val="Calibri"/>
        <family val="2"/>
      </rPr>
      <t>Glycidol</t>
    </r>
  </si>
  <si>
    <r>
      <t>Glycidol is a process chemical which is used to synthesize other substances, such as glycidyl and glycerol, which are used in coatings, epoxy resins, biocides, etc.</t>
    </r>
    <r>
      <rPr>
        <sz val="11"/>
        <rFont val="Calibri"/>
        <family val="2"/>
        <charset val="134"/>
        <scheme val="minor"/>
      </rPr>
      <t xml:space="preserve">
</t>
    </r>
    <r>
      <rPr>
        <sz val="11"/>
        <rFont val="Calibri"/>
        <family val="2"/>
      </rPr>
      <t>Glycidol is used as an intermediate which is reacted to produce a glycidyl ester (such as glycidyl methacrylate which is produced during the manufacture of epoxy resin) which can be used as a vinyl polymer stabiliser. In all of these uses, glycidol is used as an intermediate which is converted in a chemical reaction and so glycidol is not present in the supplied article. There have been no Proposition 65 settlement action in California for Glycidol.</t>
    </r>
  </si>
  <si>
    <r>
      <rPr>
        <sz val="11"/>
        <rFont val="Calibri"/>
        <family val="2"/>
      </rPr>
      <t>N-Nitrosodi-n-propylamine</t>
    </r>
  </si>
  <si>
    <r>
      <t>N Nitrosodi-n-propylamine is used in small quantities in laboratory research.</t>
    </r>
    <r>
      <rPr>
        <sz val="11"/>
        <rFont val="Calibri"/>
        <family val="2"/>
        <charset val="134"/>
        <scheme val="minor"/>
      </rPr>
      <t xml:space="preserve">
</t>
    </r>
    <r>
      <rPr>
        <sz val="11"/>
        <rFont val="Calibri"/>
        <family val="2"/>
      </rPr>
      <t>N Nitrosodi-n-propylamine has no known commercial use, however it can be produced as an trace impurity during the manufacturer of extruded rubber parts.</t>
    </r>
    <r>
      <rPr>
        <sz val="11"/>
        <rFont val="Calibri"/>
        <family val="2"/>
        <charset val="134"/>
        <scheme val="minor"/>
      </rPr>
      <t xml:space="preserve">
</t>
    </r>
    <r>
      <rPr>
        <sz val="11"/>
        <rFont val="Calibri"/>
        <family val="2"/>
      </rPr>
      <t>At an automobile plant where workers were involved in the production of extruded rubber parts, N nitrosodi-n-propylamine was found in air samples at concentrations of 1.3 to 3.3 μg/m3. In the vulcanization step of tire manufacturing, N Nitrosodi-n-propylamine was measured at concentrations of up to 1.086 mg/m3, resulting in an</t>
    </r>
    <r>
      <rPr>
        <sz val="11"/>
        <rFont val="等线"/>
        <family val="2"/>
        <charset val="134"/>
      </rPr>
      <t xml:space="preserve"> </t>
    </r>
    <r>
      <rPr>
        <sz val="11"/>
        <rFont val="Calibri"/>
        <family val="2"/>
      </rPr>
      <t>estimated daily intake of 0.0029 mg/kg of body weight for workers. However, when N-nitrosodi-npropylamine is exposed to sunlight it decomposes within one day.</t>
    </r>
    <r>
      <rPr>
        <sz val="11"/>
        <rFont val="Calibri"/>
        <family val="2"/>
        <charset val="134"/>
        <scheme val="minor"/>
      </rPr>
      <t xml:space="preserve">
</t>
    </r>
    <r>
      <rPr>
        <sz val="11"/>
        <rFont val="Calibri"/>
        <family val="2"/>
      </rPr>
      <t>Therefore, if the substance is present as a trace impurity in extruded rubber materials then it is unlikely to be emitted from the surface of the rubber at detectable levels once the equipment has been delivered. There has only been one Proposition 65 settlement action in California for N-Nitrosodi-n-propylamine which was for use of N-Nitrosodi-n-propylamine in chromatography products, including chemical standards.</t>
    </r>
  </si>
  <si>
    <r>
      <rPr>
        <sz val="11"/>
        <rFont val="Calibri"/>
        <family val="2"/>
      </rPr>
      <t>N-Nitrosodiphenylamine</t>
    </r>
  </si>
  <si>
    <t>N-Nitrosodiphenylamine was previously used as a vulcanisation retarder in the manufacture of tyres and other rubber products but this use was discontinued in the 1980's due to the introduction of more efficient vulcanisation retarder materials.</t>
    <phoneticPr fontId="2" type="noConversion"/>
  </si>
  <si>
    <r>
      <rPr>
        <sz val="11"/>
        <rFont val="Calibri"/>
        <family val="2"/>
      </rPr>
      <t>N-Nitrosopiperidine</t>
    </r>
  </si>
  <si>
    <t>N-Nitrosopiperidine is used in laboratory research to induce tumors in experimental animals. There are no known commercial uses of the chemical. N-Nitrosopiperidine substance is naturally formed in foods that contain sodium nitrite as a preservative, including meat, fish and cheese, as a result of nitrosation of piperidine in the presence of nitrite. There have been no Proposition 65 settlement action in California for N-Nitrosopiperidine.</t>
    <phoneticPr fontId="2" type="noConversion"/>
  </si>
  <si>
    <r>
      <rPr>
        <sz val="11"/>
        <rFont val="Calibri"/>
        <family val="2"/>
      </rPr>
      <t>Chlorothalonil</t>
    </r>
  </si>
  <si>
    <r>
      <rPr>
        <sz val="11"/>
        <rFont val="Calibri"/>
        <family val="2"/>
      </rPr>
      <t>Fungicide which can be used to treat certain types of wood</t>
    </r>
  </si>
  <si>
    <t>Ceramic fibres (airborne particles of respirable size)</t>
    <phoneticPr fontId="2" type="noConversion"/>
  </si>
  <si>
    <t>This entry specifically relates to airborne particles of respirable size. Although ceramic fibres are used as insulation and in heat shields, the fibres are not airborne unless damaged during maintenance. There have been no Proposition 65 settlement action in California for ceramic fibres.</t>
    <phoneticPr fontId="2" type="noConversion"/>
  </si>
  <si>
    <r>
      <rPr>
        <sz val="11"/>
        <rFont val="Calibri"/>
        <family val="2"/>
      </rPr>
      <t>Catechol</t>
    </r>
  </si>
  <si>
    <t>Catechol is a process chemical which is used to produce anti-oxidants in rubber and polymerisation inhibitors. In these applications Catechol is used reacted and is not present as a substance in the finished product. For example, when used as an intermediate in the production of stabilizers in the manufacture of polyurethane foam, vinyl acetate and butadiene, Catechol is reacted to form 4-tert-Butylcatechol (TBC). There have been no Proposition 65 settlement action in California for Catechol.</t>
    <phoneticPr fontId="2" type="noConversion"/>
  </si>
  <si>
    <r>
      <rPr>
        <sz val="11"/>
        <rFont val="Calibri"/>
        <family val="2"/>
      </rPr>
      <t>Trimethyl Phosphate</t>
    </r>
  </si>
  <si>
    <t>Mainly used as a process chemical but also claimed to be used as anti stain agent for textiles and polymers. May also be used as a flame retardant additive inside lithium ion batteries.</t>
    <phoneticPr fontId="2" type="noConversion"/>
  </si>
  <si>
    <r>
      <rPr>
        <sz val="11"/>
        <rFont val="Calibri"/>
        <family val="2"/>
      </rPr>
      <t>Ponceau MX</t>
    </r>
  </si>
  <si>
    <t>Dye used in colourants for food, drugs, textiles, leather, inks, paper, and in wood stains. May be found in inks on labels.</t>
    <phoneticPr fontId="2" type="noConversion"/>
  </si>
  <si>
    <t>Vanadium pentoxide (orthorhombic crystalline form)</t>
    <phoneticPr fontId="2" type="noConversion"/>
  </si>
  <si>
    <t>Mostly used as an industrial catalyst and as a process chemical. Uncommon uses include in bolometers for thermal imaging and in low level (0.1ppm) ethanol detectors</t>
    <phoneticPr fontId="2" type="noConversion"/>
  </si>
  <si>
    <r>
      <rPr>
        <sz val="11"/>
        <rFont val="Calibri"/>
        <family val="2"/>
      </rPr>
      <t>Carbon-Black Extracts</t>
    </r>
  </si>
  <si>
    <t>Carbon Black is a black pigment which is used in black dyes and as a reinforcing phase in the manufacture of certain types of rubber. Carbon-Black Extracts is a solvent extraction from carbon black and is used in laboratory and research applications. There is no reported use of Carbon Black Extract in the manufacture of articles or products that would result in Carbon-Black Extracts being present as a detectable substance in the supplier article.</t>
    <phoneticPr fontId="2" type="noConversion"/>
  </si>
  <si>
    <t>Silica, crystalline (airborne particles of respirable size)</t>
    <phoneticPr fontId="2" type="noConversion"/>
  </si>
  <si>
    <t>Widely used in electrical equipment as a filler and in ceramics, but not present as airborne particles. Unlikely that airborne particles (silica dust) would occur during maintenance.</t>
    <phoneticPr fontId="2" type="noConversion"/>
  </si>
  <si>
    <r>
      <rPr>
        <sz val="11"/>
        <rFont val="Calibri"/>
        <family val="2"/>
      </rPr>
      <t>1,3-Propane Sultone</t>
    </r>
  </si>
  <si>
    <t>Mainly used as chemical intermediate to manufacture polyurethanes and light sensitive dyes for photographic films. 1,3-propanesultone may be used as a solvent in battery electrolytes for sealed lithium ion batteries.</t>
    <phoneticPr fontId="2" type="noConversion"/>
  </si>
  <si>
    <r>
      <rPr>
        <sz val="11"/>
        <rFont val="Calibri"/>
        <family val="2"/>
      </rPr>
      <t>Arsenic (inorganic arsenic compounds)</t>
    </r>
  </si>
  <si>
    <t>Arsenic compounds are used in certain electronic components, particularly optoelectronic components such as LEDs, laser diodes etc. Arsenic compounds are used in certain types of optical glass, but remain tightly bound in the glass matrix and do not lead to any exposure to users.</t>
    <phoneticPr fontId="2" type="noConversion"/>
  </si>
  <si>
    <r>
      <rPr>
        <sz val="11"/>
        <rFont val="Calibri"/>
        <family val="2"/>
      </rPr>
      <t>Arsenic (inorganic oxides)</t>
    </r>
  </si>
  <si>
    <r>
      <rPr>
        <sz val="11"/>
        <rFont val="Calibri"/>
        <family val="2"/>
      </rPr>
      <t>Beryllium and beryllium compounds</t>
    </r>
  </si>
  <si>
    <r>
      <rPr>
        <sz val="11"/>
        <rFont val="Calibri"/>
        <family val="2"/>
      </rPr>
      <t>Used in component parts inside equipment including X-ray windows for X-ray generators and X-ray detectors, connectors and switches. Beryllium Oxide is used in ceramic heat-resistant applications such as thermal conductors in semiconductors.</t>
    </r>
    <r>
      <rPr>
        <sz val="11"/>
        <rFont val="Calibri"/>
        <family val="2"/>
        <charset val="134"/>
        <scheme val="minor"/>
      </rPr>
      <t xml:space="preserve">
</t>
    </r>
    <r>
      <rPr>
        <sz val="11"/>
        <rFont val="Calibri"/>
        <family val="2"/>
      </rPr>
      <t>Beryllium and Beryllium Compounds are also used as a hardening agent in alloys, most notably beryllium copper.</t>
    </r>
  </si>
  <si>
    <r>
      <rPr>
        <sz val="11"/>
        <rFont val="Calibri"/>
        <family val="2"/>
      </rPr>
      <t>Butylated Hydroxyanisole</t>
    </r>
  </si>
  <si>
    <r>
      <rPr>
        <sz val="11"/>
        <rFont val="Calibri"/>
        <family val="2"/>
      </rPr>
      <t>Antioxidant used in a wide variety of polymers and rubbers.</t>
    </r>
  </si>
  <si>
    <r>
      <rPr>
        <sz val="11"/>
        <rFont val="Calibri"/>
        <family val="2"/>
      </rPr>
      <t>Chlorendic Acid</t>
    </r>
  </si>
  <si>
    <t>Chlorendic acid is a reactive chemical intermediates used primarily in the preparation of flame-retardant polyester resins and plasticizers. It is one of the most reactive flame retardants in use and is also used as a curing agent. As a result, chlorendic acid becomes fully reacted during use and is not present as a detectable substance in the supplied article.  Chlorendic acid is also used in the manufacture of ABS. This involves a condensation reaction where the chlorendic acid becomes cross-linked into the polymer chain. As a result, chlorendic acid is not released at the surface of the ABS when the ABS comes into contact with skin. There have been no Proposition 65 settlement action in California for Chlorendic Acid.</t>
    <phoneticPr fontId="2" type="noConversion"/>
  </si>
  <si>
    <r>
      <rPr>
        <sz val="11"/>
        <rFont val="Calibri"/>
        <family val="2"/>
      </rPr>
      <t>D&amp;C Red No. 9</t>
    </r>
  </si>
  <si>
    <r>
      <rPr>
        <sz val="11"/>
        <rFont val="Calibri"/>
        <family val="2"/>
      </rPr>
      <t>Azo dye used in printing inks, on paper, polystyrene, rubber, cosmetics and drugs</t>
    </r>
  </si>
  <si>
    <r>
      <rPr>
        <sz val="11"/>
        <rFont val="Calibri"/>
        <family val="2"/>
      </rPr>
      <t>Gallium Arsenide</t>
    </r>
  </si>
  <si>
    <t>Semiconductor material used in electronic components including ICs, LEDs and solar cells. GaAs is a crystalline solid which is located inside the electronic component which in turn is located inside the product. Exposure to GaAs is not possible during normal handling of the product.</t>
    <phoneticPr fontId="2" type="noConversion"/>
  </si>
  <si>
    <t>Glass wool fibres (inhalable and biopersistent)</t>
    <phoneticPr fontId="2" type="noConversion"/>
  </si>
  <si>
    <t>Glass wool fibres is also known as fiberglass or spun glass and is used for thermal insulation, soundproofing, marine vehicle and installation construction. This entry specifically relates to inhalable glass wool fibres. Although glass wool fibres are used as insulation, the fibres are not inhalable unless the insulation is damaged during maintenance. There have been no Proposition 65 settlement action in California for glass wool fibres.</t>
    <phoneticPr fontId="2" type="noConversion"/>
  </si>
  <si>
    <r>
      <rPr>
        <sz val="11"/>
        <rFont val="Calibri"/>
        <family val="2"/>
      </rPr>
      <t>Indium Phosphide</t>
    </r>
  </si>
  <si>
    <t>Semiconductor material used in electronic components including infrared detectors, opto-electronic devices, LED lighting and laser diodes. InP is a crystalline solid which is located inside the electronic component which in turn is located inside the product. Exposure to InP is not possible during normal handling of the product.</t>
    <phoneticPr fontId="2" type="noConversion"/>
  </si>
  <si>
    <r>
      <rPr>
        <sz val="11"/>
        <rFont val="Calibri"/>
        <family val="2"/>
      </rPr>
      <t>Lead Acetate</t>
    </r>
  </si>
  <si>
    <t>Lead acetate can be used as a contrast agent/marker for stereotactic head-frames used with MRI/CT. The lead acetate is contained inside tubes which are attached to the stereotactic frame or can be contained inside pads which are attached to the patient. The patient is not exposed to lead acetate during normal handling of the stereotactic frame or the pads.</t>
    <phoneticPr fontId="2" type="noConversion"/>
  </si>
  <si>
    <t>Titanium dioxide (airborne, unbound particles of respirable size)</t>
    <phoneticPr fontId="2" type="noConversion"/>
  </si>
  <si>
    <t>TiO2 is a common pigment and opacifier added to plastics, paper and ceramics. This entry specifically relates to airborne, unbound particles of respirable size. Formation of airborne dust is not possible during normal use or maintenance of products that include plastics, paper and ceramics containing TiO2.</t>
    <phoneticPr fontId="2" type="noConversion"/>
  </si>
  <si>
    <r>
      <rPr>
        <sz val="11"/>
        <rFont val="Calibri"/>
        <family val="2"/>
      </rPr>
      <t>N,N-Dimethylformamide</t>
    </r>
  </si>
  <si>
    <r>
      <rPr>
        <sz val="11"/>
        <rFont val="Calibri"/>
        <family val="2"/>
      </rPr>
      <t xml:space="preserve">N,N-dimethylformamide, also known as DMF, is a solvent which is used in electrolyte capacitors. Except for a few surface-mount technology (SMT) electrolytic capacitor types with solid electrolyte systems, an electrolytic capacitor consists of a wound capacitor element, impregnated with a liquid electrolyte, connected to terminals and sealed in a can. The principal ingredients of the electrolyte are a solvent and a conductive salt - different formulations are used according to voltage and operating temperature range. Common solvents are ethylene glycol, dimethylformamide and gammabutyrolactone. Ethylene glycol is typically used for capacitors rated to –20 °C or –40 °C. Dimethylformamide and gammabutyrolactone are often used for low temperature capacitors rated to </t>
    </r>
    <r>
      <rPr>
        <sz val="11"/>
        <rFont val="等线"/>
        <family val="2"/>
        <charset val="134"/>
      </rPr>
      <t>–</t>
    </r>
    <r>
      <rPr>
        <sz val="11"/>
        <rFont val="Calibri"/>
        <family val="2"/>
      </rPr>
      <t xml:space="preserve">55 </t>
    </r>
    <r>
      <rPr>
        <sz val="11"/>
        <rFont val="等线"/>
        <family val="2"/>
        <charset val="134"/>
      </rPr>
      <t>°</t>
    </r>
    <r>
      <rPr>
        <sz val="11"/>
        <rFont val="Calibri"/>
        <family val="2"/>
      </rPr>
      <t>C.</t>
    </r>
  </si>
  <si>
    <r>
      <rPr>
        <sz val="11"/>
        <rFont val="Calibri"/>
        <family val="2"/>
      </rPr>
      <t>N,N-Dimethylacetamide</t>
    </r>
  </si>
  <si>
    <t>N,N-dimethyacetamide, also known as DMA, is a solvent which is used in Aluminum electrolytic capacitors. Except for a few surface-mount technology (SMT) electrolytic capacitor types with solid electrolyte systems, an Aluminum electrolytic capacitor typically consists of a wound capacitor element, impregnated with a liquid electrolyte, connected to terminals and sealed in a can. The principal ingredients of the electrolyte are a solvent and a conductive salt - different formulations are used according to voltage and operating temperature range. Common solvents used in Aluminum electrolytic capacitors are ethylene glycol, dimethylformamide and gammabutyrolactone. N,N-dimethyacetamide (DMA) has also been used by certain manufacturers as the electrolyte in Aluminum electrolyte capacitors, instead of the above more commonly used solvents.</t>
    <phoneticPr fontId="2" type="noConversion"/>
  </si>
  <si>
    <r>
      <rPr>
        <sz val="11"/>
        <rFont val="Calibri"/>
        <family val="2"/>
      </rPr>
      <t>n-Methylpyrrolidone</t>
    </r>
  </si>
  <si>
    <r>
      <rPr>
        <sz val="11"/>
        <rFont val="Calibri"/>
        <family val="2"/>
      </rPr>
      <t>n-Methylpyrrolidone is mainly used as a solvent where it evaporates during the application process and is not present as a substance in the supplied article. It may occasionally be used as a solvent in lithium-ion batteries and electrolytic capacitors.</t>
    </r>
    <r>
      <rPr>
        <sz val="11"/>
        <rFont val="Calibri"/>
        <family val="2"/>
        <charset val="134"/>
        <scheme val="minor"/>
      </rPr>
      <t xml:space="preserve">
</t>
    </r>
    <r>
      <rPr>
        <sz val="11"/>
        <rFont val="Calibri"/>
        <family val="2"/>
      </rPr>
      <t>These are sealed components and use of the substance inside lithium-ion batteries and electrolytic capacitors does not result in any exposure to users during normal handling of the product.</t>
    </r>
  </si>
  <si>
    <r>
      <rPr>
        <sz val="11"/>
        <rFont val="Calibri"/>
        <family val="2"/>
      </rPr>
      <t>Michler's Ketone</t>
    </r>
  </si>
  <si>
    <r>
      <rPr>
        <sz val="11"/>
        <rFont val="Calibri"/>
        <family val="2"/>
      </rPr>
      <t>Michler</t>
    </r>
    <r>
      <rPr>
        <sz val="11"/>
        <rFont val="等线"/>
        <family val="2"/>
        <charset val="134"/>
      </rPr>
      <t>’</t>
    </r>
    <r>
      <rPr>
        <sz val="11"/>
        <rFont val="Calibri"/>
        <family val="2"/>
      </rPr>
      <t>s Ketone is used as an intermediate to manufacture a wide range of dyes which are then used to manufacture inks and colorants. Most modern manufacturing processes are very tightly controlled and in this case Michler</t>
    </r>
    <r>
      <rPr>
        <sz val="11"/>
        <rFont val="等线"/>
        <family val="2"/>
        <charset val="134"/>
      </rPr>
      <t>’</t>
    </r>
    <r>
      <rPr>
        <sz val="11"/>
        <rFont val="Calibri"/>
        <family val="2"/>
      </rPr>
      <t>s Ketone is fully reacted during the manufacture of the dye. However, this is not always the case and assessments in Canada have found that when present as a residual impurity in the dye, Michler’s Ketone can be detected in concentrations up to 4.5% by weight of the dye. The dye is mixed with other substances to form inks or colorants, and so the percentage of Michler’s Ketone which is present in the supplied inks or colorants is very small.  Detailed studies of a wide range of ballpoint inks in Germany detected a maximum concentration of Michler’s Ketone in the ball point ink of 0.124% by weight of the ink. Detailed studies of printed paper and printed paperboard in Japan detected a maximum concentration of Michler’s Ketone in the paper of 0.0012% by weight of the paper.</t>
    </r>
  </si>
  <si>
    <r>
      <t xml:space="preserve">
</t>
    </r>
    <r>
      <rPr>
        <sz val="11"/>
        <rFont val="Calibri"/>
        <family val="2"/>
      </rPr>
      <t>4,4'-Methylene bis(N,N-dimethyl)benzenamine</t>
    </r>
  </si>
  <si>
    <r>
      <t>4,4'-Methylene bis(N,N-dimethyl)benzenamine is also known as Michler's base.
Similar to Michler</t>
    </r>
    <r>
      <rPr>
        <sz val="11"/>
        <rFont val="等线"/>
        <family val="2"/>
        <charset val="134"/>
      </rPr>
      <t>’</t>
    </r>
    <r>
      <rPr>
        <sz val="11"/>
        <rFont val="Calibri"/>
        <family val="2"/>
      </rPr>
      <t>s Ketone, Michler</t>
    </r>
    <r>
      <rPr>
        <sz val="11"/>
        <rFont val="等线"/>
        <family val="2"/>
        <charset val="134"/>
      </rPr>
      <t>’</t>
    </r>
    <r>
      <rPr>
        <sz val="11"/>
        <rFont val="Calibri"/>
        <family val="2"/>
      </rPr>
      <t>s base is used as an intermediate to manufacture a wide range of dyes which are then used to manufacture inks and colorants. Most modern manufacturing processes are very tightly controlled and in this case Michler</t>
    </r>
    <r>
      <rPr>
        <sz val="11"/>
        <rFont val="等线"/>
        <family val="2"/>
        <charset val="134"/>
      </rPr>
      <t>’</t>
    </r>
    <r>
      <rPr>
        <sz val="11"/>
        <rFont val="Calibri"/>
        <family val="2"/>
      </rPr>
      <t>s Base is fully reacted during the manufacture of the dye.</t>
    </r>
    <r>
      <rPr>
        <sz val="11"/>
        <rFont val="Calibri"/>
        <family val="2"/>
        <charset val="134"/>
        <scheme val="minor"/>
      </rPr>
      <t xml:space="preserve">
</t>
    </r>
    <r>
      <rPr>
        <sz val="11"/>
        <rFont val="Calibri"/>
        <family val="2"/>
      </rPr>
      <t>However, this is not always the case and, similar to Michler</t>
    </r>
    <r>
      <rPr>
        <sz val="11"/>
        <rFont val="等线"/>
        <family val="2"/>
        <charset val="134"/>
      </rPr>
      <t>’</t>
    </r>
    <r>
      <rPr>
        <sz val="11"/>
        <rFont val="Calibri"/>
        <family val="2"/>
      </rPr>
      <t>s Ketone, it is expected that when present as a residual impurity in the dye, Michler</t>
    </r>
    <r>
      <rPr>
        <sz val="11"/>
        <rFont val="等线"/>
        <family val="2"/>
        <charset val="134"/>
      </rPr>
      <t>’</t>
    </r>
    <r>
      <rPr>
        <sz val="11"/>
        <rFont val="Calibri"/>
        <family val="2"/>
      </rPr>
      <t>s Base may be detected in concentrations up to 4.5% by weight of the dye. The dye is mixed with other substances to form inks or colorants, and so the percentage of Michler</t>
    </r>
    <r>
      <rPr>
        <sz val="11"/>
        <rFont val="等线"/>
        <family val="2"/>
        <charset val="134"/>
      </rPr>
      <t>’</t>
    </r>
    <r>
      <rPr>
        <sz val="11"/>
        <rFont val="Calibri"/>
        <family val="2"/>
      </rPr>
      <t>s Base which is present in the supplied inks or colorants is very small. Detailed studies of a wide range of ballpoint inks in Germany detected a maximum concentration of Michler’s Ketone in the ball point ink of 0.124% by weight of the ink. Detailed studies of printed paper and printed paperboard in Japan detected a maximum concentration of Michler</t>
    </r>
    <r>
      <rPr>
        <sz val="11"/>
        <rFont val="等线"/>
        <family val="2"/>
        <charset val="134"/>
      </rPr>
      <t>’</t>
    </r>
    <r>
      <rPr>
        <sz val="11"/>
        <rFont val="Calibri"/>
        <family val="2"/>
      </rPr>
      <t>s Ketone in the paper of 0.0012% by weight of the paper.</t>
    </r>
  </si>
  <si>
    <t>Owner</t>
  </si>
  <si>
    <t>Sr Mgr, Product Sustainability &amp; Compl • Global Product Compliance</t>
  </si>
  <si>
    <t>COMM-PC-2001-01</t>
  </si>
  <si>
    <t>Approver</t>
  </si>
  <si>
    <t>Sr Dir, Product Sustainability &amp; Compl • Global Product Compliance</t>
  </si>
  <si>
    <t>11 Dec 2024</t>
  </si>
  <si>
    <r>
      <t xml:space="preserve">CONFIDENTIAL                                  • This Document Is </t>
    </r>
    <r>
      <rPr>
        <b/>
        <sz val="18"/>
        <color rgb="FFFF0000"/>
        <rFont val="Calibri"/>
        <family val="2"/>
        <scheme val="minor"/>
      </rPr>
      <t>Controlled Only When Accessed</t>
    </r>
    <r>
      <rPr>
        <b/>
        <sz val="18"/>
        <color rgb="FF00B0F0"/>
        <rFont val="Calibri"/>
        <family val="2"/>
        <scheme val="minor"/>
      </rPr>
      <t xml:space="preserve"> From The Designated SharePoint Library •</t>
    </r>
  </si>
  <si>
    <t>Released Date</t>
  </si>
  <si>
    <t>DCR#</t>
  </si>
  <si>
    <t>Revisions</t>
  </si>
  <si>
    <t>25 Nov 2020</t>
  </si>
  <si>
    <t>2020-10-20-12:15</t>
  </si>
  <si>
    <t xml:space="preserve">Process Transformation: alignment of following L-Arris and L-COMM documents:
CommScope Restricted Substance List – Procedure: CS-EPC-2001-01, ARRIS Controlled and Reportable Materials Disclosure 595329-001-d and ARRIS EU RoHS (Recast) Policy 590820-001-b. 
Reviewed and harmonized the Restricted substance List COMM-PC-2001-01.
EU RoHS: updated the restriction for the 4 phthalates from declarable to restricted.
Added a section on Proposition 65.
Update to PAH restrictions to reflect the revision of German GS-Mark on product safety (AfPS GS 2019:01 PAK1)
Owner: Vinatha Viswanathan (Director, Product Safety &amp; Compliance)/Approvers: Adam Silverstein (VP, Quality) • David Hoffman (VP, QA Engineering) • Doug Palmer (VP, Home Networks Quality) • Joe Palmeri (VP, Chief Procurement Officer) • Sharon Wood (VP, Quality) • William Pleasant (VP, &amp; Deputy General Counsel) </t>
  </si>
  <si>
    <t>11 Nov 2021</t>
  </si>
  <si>
    <t>2021-11-09-0315</t>
  </si>
  <si>
    <t xml:space="preserve"> - Added an Introduction section at the beginning of this file. Scope, Application, and Definition were added as the three subparts.
 - Re-arranged all of the restricted substances into 8 sections in a more consistent way.
 - Combined substances within SUBSTANCES REGULATED BY OTHER LEGISLATION and INDUSTRY RESTRICTED AND DECLARABLE SUBSTANCES into CommScope Restricted Substances in Parts &amp; Materials.
 - Replaced REACH ANNEX XIV SUBSTANCES OF VERY HIGH CONCERNS (SVHCs) with REACH Candidate List SVHC known to be used in hardware products and Electrical and Electronic Equipment.
 - Key changes were made for the following substance categories:
    - Azocolourants and Azodyes - Updated the classification from Restricted to Banned
    - Fluorinated Greenhouse Gases Compounds (HFC, PFC, SF6, etc.), selected - Extended the restriction from Sulfur hexafluoride (SF6) to a group of substances, which are Fluorinated Greenhouse Gases Compounds per Regulations for Greenhouse Gas (GHG) Emissions
    - Formaldehyde - Updated the Threshold and Application in packaging materials referring to the European Standard EN 717-1 and EN 13986:2004+A1:2015
    - Hexabromocyclododecane (HBCDD) - Updated the Classification and Threshold per POPs regulation
    - Perfluorooctane sulfonic acid and its derivatives (PFOS) - Updated the Threshold per POPs regulation
    - Perfluorooctanoic acid (PFOA), its salts and PFOA-related compounds - Updated the Threshold per POPs regulation
    - Polychlorinated Naphthalenes (PCNs) - Updated the Classification from Restricted to Banned.
    - Polycyclic Aromatic Hydrocarbons (PAHs) - Listed 15 PAH with specific CAS#s which are restricted or banned per GS Marks and REACH Annex 17.
    - PVC and PVC copolymers - Updated the Threshold per restrictions used by leading companies in industry to comply with product safety standards and to reduce severe environmental or health and safety impacts
    - Short-chained chlorinated paraffins (SCCPs) - Updated the Threshold per POPs regulation
    - Perchlorates - Move from INDUSTRY RESTRICTED AND DECLARABLE SUBSTANCES to Restricted Substances in Batteries section.
    - Lead and Lead Compounds - Move from SUBSTANCES REGULATED BY OTHER LEGISLATION to Proposition 65 section.
 - 4 new substance categories were added to the RSL:
    - Pentachlorothiophenol (PCTP) - Added per changes to US Restricted Materials Requirements TSCA
    - Phenol, isopropylated, phosphate (3:1) (PIP (3:1)) - Added per changes to US Restricted Materials Requirements TSCA
    - Indium Tin Oxide - Added per prop 65 update made by OEHHA on 19 March 2021
    - Molybdenum trioxide - Added per prop 65 update made by OEHHA on 19 March 2021
 - Updated the application of RoHS restricted substances from "all single homogenous materials in the parts" to "All except packaging and batteries".
 - 8 substance categories were listed specifically in REACH annex 17 section, as they are substances that most likely to be present in CommScope products compared with the rest substance categories in the list.
 - Rearranged the Notes. Renewed the wording of Note 2, Note 5, Note 7, Note 9. Added Note 6, Note 11, Note 12, Note 16.
 - Added Prop 65 - screening assessment of substances that may be relevant to materials in mechanical and electrical products as a new tab.
 - Added Classification and Application into CAS# reference list.
Owner: Severijns, Jan (Senior Mgr, Environmental Product Compliance) / Approver: Vinatha Viswanathan (Director, Product Safety &amp; Compliance)</t>
  </si>
  <si>
    <t>07 Sep 2022</t>
  </si>
  <si>
    <t>2022-0906-0941</t>
  </si>
  <si>
    <t>- Added Reference Citation as a new section against each category.
- Key changes were made for the following substance categories:
  - Antimony/Antimony Compounds – Updated the application from “All” to “Used as a flame retardant used in plastics and laser-writable plastics”.
  - Brominated flame retardants - Replaced the category "Brominated flame retardants" with "Bromine". The Threshold Level and Application have also been updated accordingly in accordance with EIA JEDEC/ECA standard JS 709B.
  - Chlorinated flame retardants - Replaced the category "Chlorinated flam retardants" with "Chlorine". The Threshold Level and Application have also been updated accordingly in accordance with EIA JEDEC/ECA standard JS 709B.
- 12 new substance categories were added to the RSL:
  - Bromine
  - C9-C14 linear and/or branched perfluorocarboxylic acids (C9-C14 PFCAs), their salts and C9-C14 PFCAs-related substances
  - Chlorine
  - Creosote and Creosote related substances
  - DBDPE
  - Methyl acrylate (MA) (CAS No. 96-33-3)
  - Mineral oil aromatic hydrocarbons (MOAH) consisting of 1-7 aromatic cycles
  - Mineral oil saturated hydrocarbons (MOSH) consisting of 16-35 carbon atoms
  - Oxo-degradable plastics
  - Perfluorohexane-1-sulphonic acid and its salts (PFHxS)
  - Polychlorinated dibenzo-p-dioxins (PCDD) and polychlorinated dibenzofurans (PCDF)
  - Tetrahydrofuran (THF) (CAS No. 109-99-9)
 - 5 substance categories were deleted from the RSL:
  - Brominated flame retardants (other than PBBs, PBDEs or HBCDD)
  - Chlorinated flame retardants
  - Methyl bromide (CAS No. 74-83-9)
  - Mineral Oils
  - Phosphine (CAS No. 7803-51-2)
- Renewed the wording of Note 1, 2, 3, 4, 5, 9, 12, 14, 15, 16. 
- Added 1546 new CAS#s into the CAS Reference List.
Owner: Severijns, Jan (Senior Mgr, Environmental Product Compliance) / Approver: Vinatha Viswanathan (Director, Product Safety &amp; Compliance)</t>
  </si>
  <si>
    <t>26 Oct 2022</t>
  </si>
  <si>
    <t>2022-0925-2319</t>
  </si>
  <si>
    <t>Non-substantial/cosmetic - Corrected the spelling errors and update the Reference Citation Section of REACH Annex 17.</t>
  </si>
  <si>
    <t>13 Mar 2023</t>
  </si>
  <si>
    <t>2023-0308-0333</t>
  </si>
  <si>
    <t xml:space="preserve"> - Added "Other Per- and polyfluoroalkyl substances (PFASs) and PFASs-related substances" as a new category and assign Declarable as the Classification.
 - Added a note for "Other Per- and polyfluoroalkyl substances (PFASs) and PFASs-related substances". And reorgnized the order of all Notes.
 - Added the CAS#s of "Other Per- and polyfluoroalkyl substances (PFASs) and PFASs-related substances" into the CAS Reference List.
Owner: Severijns, Jan (Senior Mgr, Environmental Product Compliance) / Approver: Vinatha Viswanathan (Director, Product Safety &amp; Compliance)</t>
  </si>
  <si>
    <t>DC will update</t>
  </si>
  <si>
    <t>2024-1205-0842</t>
  </si>
  <si>
    <t>All the tabs listed below were created for the 2025 Restricted Substance List (RSL), except for OwnerApproverRevision and Prop 65, which were already present in the previous version. The tabs COMM_PC_2001-01, Notes, and CAS Reference List have been removed in the 2025 RSL. However, the content from the previous version has been transferred to the new tabs and updated as detailed below. 
1.	Introduction Tab:
•	Updated the introduction content.
•	Moved substance classification here.
•	Added a new "Substance Classification – Avoidable." 
•	Substances display the symbol “X” when classified as banned or restricted.
•	Substances display the symbol “!” when classified as declarable or avoidable.
2.	Definition Tab:
•	Moved all definitions of technical terms here.
•	Added 14 new terms with definitions and reference links.
3.	Unit Conversion Tab:
•	Added calculation and conversion tables.
4.	CommScope Policy Tab:
•	Moved content from "Compliance Definition: CommScope Restricted Substances in Parts &amp; Materials".
•	The threshold for HBCDD has been changed from 100ppm by weight of article to 75 ppm.
•	The “CAS Reference List” has been moved to this tab.
5.	RoHS Tab:
•	Moved content from "Compliance Definition: RoHS Restricted Substances in Parts and Materials".
6.	REACH SVHC Tab:
•	Moved content from "Compliance Definition: REACH Candidate List SVHC".
•	Updated the content of this tab with the substances added after January 2023 to the Candidate List of Substances of Very High Concern for Authorisation.
7.	REACH Authorisation List Tab:
•	Added the list of substances included in Annex XIV of REACH (“Authorisation List”).
8.	REACH Annex XVII Tab:
•	Moved content from "Compliance Definition: REACH Annex XVII restrictions".  
•	This tab only includes the substances restricted under REACH relevant for hardware and electrical and electronic equipment. 
•	The restriction of lead in PVC has been included.
9.	Packaging Tab:
•	Moved content from "Compliance Definition: Restricted Substances in Packaging Materials".
10.	Batteries Tab:
•	Moved content from "Compliance Definition: Restricted Substances in Batteries".
•	Updated thresholds for Cadmium, Lead, and Mercury.
•	The threshold of cadmium and its compounds has been changed from 10ppm by weight of batteries to 0.002% weight expressed as cadmium metal.
•	The threshold of lead and its compounds has been changed from 40ppm by weight of batteries to 0.01% weight expressed as lead metal.
•	Threshold of mercury and its compounds has been changed from 1ppm by weight of batteries to 0.0005% weight expressed as mercury metal.
11.	Prop 65 Tab:
•	Moved content from "Compliance Definition: Proposition 65 substances" including chemical substances which may be found in mechanical and electrical products.
•	Included the list of "Prop 65 - screening assessment of substances".
12.	PFAS Tab:
•	The content regarding PFHxS, PFOA, PFOS, and C9-C14 PFCAs has been moved into this tab.
•	Updated the “Other Per- and polyfluoroalkyl substances (PFASs) and PFASs-related substances, excluding the PFAS categories already included in this RSL: PFHxS; PFOS; PFOA; C9-14 PFCAs.” to “Other PFAS monomers &amp; fluoropolymers”. And moved it from “Compliance Definition: CommScope Restricted Substances in Parts &amp; Materials” to the PFAS tab. 
Owner: Gascon, Miguel (Sr Mgr., Product Sustainability &amp; Compliance) 
Approver: Vinatha Viswanathan (Sr Dir., Product Sustainability &amp; Compliance)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71">
    <font>
      <sz val="11"/>
      <color theme="1"/>
      <name val="Calibri"/>
      <family val="2"/>
      <scheme val="minor"/>
    </font>
    <font>
      <sz val="11"/>
      <color theme="1"/>
      <name val="Calibri"/>
      <family val="2"/>
      <charset val="134"/>
      <scheme val="minor"/>
    </font>
    <font>
      <b/>
      <sz val="14"/>
      <name val="Calibri"/>
      <family val="2"/>
    </font>
    <font>
      <sz val="11"/>
      <name val="Calibri"/>
      <family val="2"/>
    </font>
    <font>
      <sz val="11"/>
      <name val="Calibri"/>
      <family val="2"/>
      <scheme val="minor"/>
    </font>
    <font>
      <b/>
      <sz val="11"/>
      <name val="Calibri"/>
      <family val="2"/>
    </font>
    <font>
      <b/>
      <sz val="11"/>
      <color theme="0"/>
      <name val="Calibri"/>
      <family val="2"/>
      <scheme val="minor"/>
    </font>
    <font>
      <sz val="11"/>
      <color theme="1"/>
      <name val="Calibri"/>
      <family val="2"/>
      <charset val="134"/>
      <scheme val="minor"/>
    </font>
    <font>
      <sz val="11"/>
      <color rgb="FFFF0000"/>
      <name val="Calibri"/>
      <family val="2"/>
      <scheme val="minor"/>
    </font>
    <font>
      <b/>
      <sz val="11"/>
      <color theme="1"/>
      <name val="Calibri"/>
      <family val="2"/>
      <scheme val="minor"/>
    </font>
    <font>
      <sz val="10"/>
      <name val="Arial"/>
      <family val="2"/>
    </font>
    <font>
      <sz val="16"/>
      <color theme="1"/>
      <name val="Calibri"/>
      <family val="2"/>
      <scheme val="minor"/>
    </font>
    <font>
      <sz val="14"/>
      <name val="Calibri"/>
      <family val="2"/>
    </font>
    <font>
      <sz val="14"/>
      <name val="Calibri"/>
      <family val="2"/>
      <scheme val="minor"/>
    </font>
    <font>
      <sz val="12"/>
      <color theme="1"/>
      <name val="Calibri"/>
      <family val="2"/>
      <scheme val="minor"/>
    </font>
    <font>
      <u/>
      <sz val="11"/>
      <color theme="10"/>
      <name val="Calibri"/>
      <family val="2"/>
      <scheme val="minor"/>
    </font>
    <font>
      <b/>
      <sz val="16"/>
      <color theme="0"/>
      <name val="Calibri"/>
      <family val="2"/>
      <scheme val="minor"/>
    </font>
    <font>
      <sz val="14"/>
      <color theme="1"/>
      <name val="Calibri Light"/>
      <family val="2"/>
      <scheme val="major"/>
    </font>
    <font>
      <b/>
      <sz val="14"/>
      <color rgb="FF0070C0"/>
      <name val="Calibri"/>
      <family val="2"/>
    </font>
    <font>
      <b/>
      <sz val="11"/>
      <color rgb="FFFF0000"/>
      <name val="Calibri"/>
      <family val="2"/>
    </font>
    <font>
      <u/>
      <sz val="12"/>
      <color theme="10"/>
      <name val="Calibri"/>
      <family val="3"/>
      <charset val="134"/>
      <scheme val="minor"/>
    </font>
    <font>
      <b/>
      <sz val="12"/>
      <color indexed="8"/>
      <name val="等线"/>
      <family val="3"/>
      <charset val="134"/>
    </font>
    <font>
      <b/>
      <sz val="12"/>
      <color indexed="10"/>
      <name val="等线"/>
      <family val="3"/>
      <charset val="134"/>
    </font>
    <font>
      <sz val="12"/>
      <color indexed="8"/>
      <name val="等线"/>
      <family val="3"/>
      <charset val="134"/>
    </font>
    <font>
      <u/>
      <sz val="12"/>
      <color indexed="30"/>
      <name val="等线"/>
      <family val="3"/>
      <charset val="134"/>
    </font>
    <font>
      <b/>
      <sz val="11"/>
      <color theme="1"/>
      <name val="Calibri"/>
      <family val="3"/>
      <charset val="134"/>
      <scheme val="minor"/>
    </font>
    <font>
      <b/>
      <sz val="12"/>
      <color theme="10"/>
      <name val="Calibri"/>
      <family val="3"/>
      <charset val="134"/>
      <scheme val="minor"/>
    </font>
    <font>
      <sz val="11"/>
      <color theme="1"/>
      <name val="Calibri"/>
      <family val="2"/>
      <scheme val="minor"/>
    </font>
    <font>
      <sz val="11"/>
      <color theme="0"/>
      <name val="Calibri"/>
      <family val="2"/>
      <scheme val="minor"/>
    </font>
    <font>
      <b/>
      <sz val="11"/>
      <name val="Calibri"/>
      <family val="2"/>
      <scheme val="minor"/>
    </font>
    <font>
      <b/>
      <sz val="11"/>
      <color rgb="FFFF0000"/>
      <name val="Calibri"/>
      <family val="2"/>
      <scheme val="minor"/>
    </font>
    <font>
      <b/>
      <sz val="11"/>
      <color rgb="FF0070C0"/>
      <name val="Calibri"/>
      <family val="2"/>
      <scheme val="minor"/>
    </font>
    <font>
      <b/>
      <sz val="12"/>
      <color theme="1"/>
      <name val="Calibri"/>
      <family val="2"/>
      <scheme val="minor"/>
    </font>
    <font>
      <sz val="12"/>
      <color theme="1"/>
      <name val="Calibri"/>
      <family val="2"/>
    </font>
    <font>
      <b/>
      <sz val="16"/>
      <color theme="1"/>
      <name val="Calibri"/>
      <family val="2"/>
      <scheme val="minor"/>
    </font>
    <font>
      <sz val="11"/>
      <name val="Calibri"/>
      <family val="2"/>
      <charset val="134"/>
      <scheme val="minor"/>
    </font>
    <font>
      <sz val="11"/>
      <name val="等线"/>
      <family val="2"/>
      <charset val="134"/>
    </font>
    <font>
      <sz val="10"/>
      <color theme="1"/>
      <name val="Arial"/>
      <family val="2"/>
    </font>
    <font>
      <b/>
      <sz val="10"/>
      <color theme="0"/>
      <name val="Arial"/>
      <family val="2"/>
    </font>
    <font>
      <b/>
      <sz val="28"/>
      <color theme="0"/>
      <name val="Calibri"/>
      <family val="2"/>
      <scheme val="minor"/>
    </font>
    <font>
      <sz val="8"/>
      <color theme="1"/>
      <name val="Calibri"/>
      <family val="2"/>
      <scheme val="minor"/>
    </font>
    <font>
      <b/>
      <sz val="14"/>
      <color theme="0"/>
      <name val="Calibri"/>
      <family val="2"/>
    </font>
    <font>
      <b/>
      <sz val="18"/>
      <color rgb="FFFF0000"/>
      <name val="Calibri"/>
      <family val="2"/>
      <scheme val="minor"/>
    </font>
    <font>
      <b/>
      <sz val="11"/>
      <color rgb="FFC09200"/>
      <name val="Calibri"/>
      <family val="2"/>
    </font>
    <font>
      <b/>
      <u/>
      <sz val="14"/>
      <color theme="0"/>
      <name val="Calibri"/>
      <family val="2"/>
    </font>
    <font>
      <b/>
      <sz val="11"/>
      <color rgb="FF0070C0"/>
      <name val="Calibri"/>
      <family val="2"/>
    </font>
    <font>
      <sz val="20"/>
      <color theme="0"/>
      <name val="Calibri"/>
      <family val="2"/>
      <scheme val="minor"/>
    </font>
    <font>
      <b/>
      <sz val="12"/>
      <name val="Calibri"/>
      <family val="2"/>
      <scheme val="minor"/>
    </font>
    <font>
      <sz val="12"/>
      <name val="Calibri"/>
      <family val="2"/>
      <scheme val="minor"/>
    </font>
    <font>
      <b/>
      <sz val="11"/>
      <color theme="0"/>
      <name val="Calibri"/>
      <family val="2"/>
    </font>
    <font>
      <b/>
      <sz val="14"/>
      <color theme="0"/>
      <name val="Calibri"/>
      <family val="2"/>
      <scheme val="minor"/>
    </font>
    <font>
      <b/>
      <sz val="18"/>
      <color theme="4"/>
      <name val="Calibri"/>
      <family val="2"/>
      <scheme val="minor"/>
    </font>
    <font>
      <sz val="11"/>
      <color theme="0"/>
      <name val="Calibri"/>
      <family val="2"/>
    </font>
    <font>
      <b/>
      <sz val="11"/>
      <color theme="4"/>
      <name val="Calibri"/>
      <family val="2"/>
    </font>
    <font>
      <sz val="11"/>
      <color rgb="FFFF0000"/>
      <name val="Calibri"/>
      <family val="2"/>
    </font>
    <font>
      <b/>
      <sz val="12"/>
      <color rgb="FFFFFF00"/>
      <name val="Calibri"/>
      <family val="2"/>
      <scheme val="minor"/>
    </font>
    <font>
      <b/>
      <sz val="12"/>
      <color theme="5"/>
      <name val="Calibri"/>
      <family val="2"/>
      <scheme val="minor"/>
    </font>
    <font>
      <b/>
      <sz val="12"/>
      <color rgb="FFFF0000"/>
      <name val="Calibri"/>
      <family val="2"/>
      <scheme val="minor"/>
    </font>
    <font>
      <b/>
      <sz val="12"/>
      <color theme="0"/>
      <name val="Calibri"/>
      <family val="2"/>
      <scheme val="minor"/>
    </font>
    <font>
      <b/>
      <sz val="12"/>
      <color rgb="FFFFC000"/>
      <name val="Calibri"/>
      <family val="2"/>
      <scheme val="minor"/>
    </font>
    <font>
      <b/>
      <sz val="12"/>
      <color theme="4"/>
      <name val="Calibri"/>
      <family val="2"/>
      <scheme val="minor"/>
    </font>
    <font>
      <b/>
      <sz val="12"/>
      <color rgb="FF0070C0"/>
      <name val="Calibri"/>
      <family val="2"/>
      <scheme val="minor"/>
    </font>
    <font>
      <b/>
      <sz val="11"/>
      <color theme="5"/>
      <name val="Calibri"/>
      <family val="2"/>
    </font>
    <font>
      <b/>
      <sz val="11"/>
      <color theme="0"/>
      <name val="Calibri"/>
      <family val="2"/>
      <charset val="222"/>
    </font>
    <font>
      <b/>
      <sz val="11"/>
      <color theme="0"/>
      <name val="Prompt"/>
      <charset val="222"/>
    </font>
    <font>
      <sz val="11"/>
      <name val="Wingdings"/>
      <family val="2"/>
      <charset val="2"/>
    </font>
    <font>
      <b/>
      <sz val="18"/>
      <color rgb="FF00B0F0"/>
      <name val="Calibri"/>
      <family val="2"/>
      <scheme val="minor"/>
    </font>
    <font>
      <b/>
      <sz val="36"/>
      <color theme="0"/>
      <name val="Calibri"/>
      <family val="2"/>
    </font>
    <font>
      <b/>
      <u/>
      <sz val="11"/>
      <color theme="1"/>
      <name val="Calibri"/>
      <family val="2"/>
      <scheme val="minor"/>
    </font>
    <font>
      <b/>
      <sz val="16"/>
      <color rgb="FF0070C0"/>
      <name val="Calibri"/>
      <family val="2"/>
    </font>
    <font>
      <sz val="9"/>
      <color theme="1"/>
      <name val="Calibri"/>
      <family val="2"/>
      <charset val="134"/>
      <scheme val="minor"/>
    </font>
  </fonts>
  <fills count="16">
    <fill>
      <patternFill patternType="none"/>
    </fill>
    <fill>
      <patternFill patternType="gray125"/>
    </fill>
    <fill>
      <patternFill patternType="solid">
        <fgColor theme="2" tint="-9.9978637043366805E-2"/>
        <bgColor indexed="64"/>
      </patternFill>
    </fill>
    <fill>
      <patternFill patternType="solid">
        <fgColor theme="0"/>
        <bgColor indexed="64"/>
      </patternFill>
    </fill>
    <fill>
      <patternFill patternType="solid">
        <fgColor rgb="FF002060"/>
        <bgColor indexed="64"/>
      </patternFill>
    </fill>
    <fill>
      <patternFill patternType="solid">
        <fgColor rgb="FFFF0000"/>
        <bgColor indexed="64"/>
      </patternFill>
    </fill>
    <fill>
      <patternFill patternType="solid">
        <fgColor theme="0" tint="-0.14999847407452621"/>
        <bgColor indexed="64"/>
      </patternFill>
    </fill>
    <fill>
      <patternFill patternType="solid">
        <fgColor rgb="FFFFFFFF"/>
        <bgColor indexed="64"/>
      </patternFill>
    </fill>
    <fill>
      <patternFill patternType="solid">
        <fgColor theme="2" tint="-0.249977111117893"/>
        <bgColor indexed="64"/>
      </patternFill>
    </fill>
    <fill>
      <patternFill patternType="solid">
        <fgColor theme="4" tint="0.79998168889431442"/>
        <bgColor indexed="64"/>
      </patternFill>
    </fill>
    <fill>
      <patternFill patternType="solid">
        <fgColor rgb="FF00B050"/>
        <bgColor indexed="64"/>
      </patternFill>
    </fill>
    <fill>
      <patternFill patternType="solid">
        <fgColor theme="1"/>
        <bgColor indexed="64"/>
      </patternFill>
    </fill>
    <fill>
      <patternFill patternType="solid">
        <fgColor theme="0" tint="-0.34998626667073579"/>
        <bgColor indexed="64"/>
      </patternFill>
    </fill>
    <fill>
      <patternFill patternType="solid">
        <fgColor theme="0" tint="-0.249977111117893"/>
        <bgColor indexed="64"/>
      </patternFill>
    </fill>
    <fill>
      <patternFill patternType="solid">
        <fgColor theme="1" tint="4.9989318521683403E-2"/>
        <bgColor indexed="64"/>
      </patternFill>
    </fill>
    <fill>
      <patternFill patternType="solid">
        <fgColor theme="0" tint="-4.9989318521683403E-2"/>
        <bgColor indexed="64"/>
      </patternFill>
    </fill>
  </fills>
  <borders count="104">
    <border>
      <left/>
      <right/>
      <top/>
      <bottom/>
      <diagonal/>
    </border>
    <border>
      <left style="medium">
        <color indexed="64"/>
      </left>
      <right style="thin">
        <color auto="1"/>
      </right>
      <top style="medium">
        <color indexed="64"/>
      </top>
      <bottom style="medium">
        <color indexed="64"/>
      </bottom>
      <diagonal/>
    </border>
    <border>
      <left style="thin">
        <color auto="1"/>
      </left>
      <right style="thin">
        <color auto="1"/>
      </right>
      <top style="medium">
        <color indexed="64"/>
      </top>
      <bottom style="medium">
        <color indexed="64"/>
      </bottom>
      <diagonal/>
    </border>
    <border>
      <left style="thin">
        <color auto="1"/>
      </left>
      <right style="medium">
        <color indexed="64"/>
      </right>
      <top style="medium">
        <color indexed="64"/>
      </top>
      <bottom style="medium">
        <color indexed="64"/>
      </bottom>
      <diagonal/>
    </border>
    <border>
      <left style="medium">
        <color indexed="64"/>
      </left>
      <right style="thin">
        <color auto="1"/>
      </right>
      <top/>
      <bottom style="thin">
        <color auto="1"/>
      </bottom>
      <diagonal/>
    </border>
    <border>
      <left style="thin">
        <color auto="1"/>
      </left>
      <right style="thin">
        <color auto="1"/>
      </right>
      <top/>
      <bottom style="thin">
        <color auto="1"/>
      </bottom>
      <diagonal/>
    </border>
    <border>
      <left style="thin">
        <color auto="1"/>
      </left>
      <right/>
      <top/>
      <bottom style="thin">
        <color auto="1"/>
      </bottom>
      <diagonal/>
    </border>
    <border>
      <left style="thin">
        <color auto="1"/>
      </left>
      <right style="medium">
        <color indexed="64"/>
      </right>
      <top/>
      <bottom style="thin">
        <color auto="1"/>
      </bottom>
      <diagonal/>
    </border>
    <border>
      <left style="thin">
        <color indexed="64"/>
      </left>
      <right/>
      <top style="thin">
        <color indexed="64"/>
      </top>
      <bottom style="thin">
        <color indexed="64"/>
      </bottom>
      <diagonal/>
    </border>
    <border>
      <left/>
      <right/>
      <top/>
      <bottom style="thin">
        <color indexed="64"/>
      </bottom>
      <diagonal/>
    </border>
    <border>
      <left style="thin">
        <color indexed="64"/>
      </left>
      <right/>
      <top style="thin">
        <color indexed="64"/>
      </top>
      <bottom style="medium">
        <color indexed="64"/>
      </bottom>
      <diagonal/>
    </border>
    <border>
      <left style="medium">
        <color indexed="64"/>
      </left>
      <right style="thin">
        <color auto="1"/>
      </right>
      <top style="medium">
        <color indexed="64"/>
      </top>
      <bottom style="thin">
        <color auto="1"/>
      </bottom>
      <diagonal/>
    </border>
    <border>
      <left style="thin">
        <color auto="1"/>
      </left>
      <right style="thin">
        <color auto="1"/>
      </right>
      <top style="medium">
        <color indexed="64"/>
      </top>
      <bottom style="thin">
        <color auto="1"/>
      </bottom>
      <diagonal/>
    </border>
    <border>
      <left style="thin">
        <color auto="1"/>
      </left>
      <right style="medium">
        <color indexed="64"/>
      </right>
      <top style="medium">
        <color indexed="64"/>
      </top>
      <bottom style="thin">
        <color auto="1"/>
      </bottom>
      <diagonal/>
    </border>
    <border>
      <left style="thin">
        <color auto="1"/>
      </left>
      <right style="thin">
        <color auto="1"/>
      </right>
      <top/>
      <bottom style="medium">
        <color indexed="64"/>
      </bottom>
      <diagonal/>
    </border>
    <border>
      <left style="thin">
        <color indexed="64"/>
      </left>
      <right style="medium">
        <color indexed="64"/>
      </right>
      <top/>
      <bottom style="medium">
        <color indexed="64"/>
      </bottom>
      <diagonal/>
    </border>
    <border>
      <left style="medium">
        <color indexed="64"/>
      </left>
      <right style="thin">
        <color auto="1"/>
      </right>
      <top style="thin">
        <color auto="1"/>
      </top>
      <bottom/>
      <diagonal/>
    </border>
    <border>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bottom/>
      <diagonal/>
    </border>
    <border>
      <left style="thin">
        <color indexed="64"/>
      </left>
      <right style="medium">
        <color indexed="64"/>
      </right>
      <top/>
      <bottom/>
      <diagonal/>
    </border>
    <border>
      <left style="medium">
        <color indexed="64"/>
      </left>
      <right style="thin">
        <color auto="1"/>
      </right>
      <top style="medium">
        <color indexed="64"/>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style="medium">
        <color indexed="64"/>
      </left>
      <right style="medium">
        <color indexed="64"/>
      </right>
      <top/>
      <bottom/>
      <diagonal/>
    </border>
    <border>
      <left/>
      <right style="medium">
        <color indexed="64"/>
      </right>
      <top/>
      <bottom style="medium">
        <color indexed="64"/>
      </bottom>
      <diagonal/>
    </border>
    <border>
      <left/>
      <right/>
      <top style="medium">
        <color indexed="64"/>
      </top>
      <bottom/>
      <diagonal/>
    </border>
    <border>
      <left style="thin">
        <color auto="1"/>
      </left>
      <right style="medium">
        <color indexed="64"/>
      </right>
      <top style="medium">
        <color indexed="64"/>
      </top>
      <bottom/>
      <diagonal/>
    </border>
    <border>
      <left style="medium">
        <color indexed="64"/>
      </left>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diagonal/>
    </border>
    <border>
      <left/>
      <right style="medium">
        <color indexed="64"/>
      </right>
      <top style="medium">
        <color indexed="64"/>
      </top>
      <bottom style="thin">
        <color auto="1"/>
      </bottom>
      <diagonal/>
    </border>
    <border>
      <left/>
      <right style="medium">
        <color indexed="64"/>
      </right>
      <top style="thin">
        <color indexed="64"/>
      </top>
      <bottom style="medium">
        <color indexed="64"/>
      </bottom>
      <diagonal/>
    </border>
    <border>
      <left/>
      <right style="medium">
        <color indexed="64"/>
      </right>
      <top style="thin">
        <color indexed="64"/>
      </top>
      <bottom/>
      <diagonal/>
    </border>
    <border>
      <left/>
      <right style="medium">
        <color indexed="64"/>
      </right>
      <top style="thin">
        <color indexed="64"/>
      </top>
      <bottom style="thin">
        <color indexed="64"/>
      </bottom>
      <diagonal/>
    </border>
    <border>
      <left style="medium">
        <color indexed="64"/>
      </left>
      <right style="thin">
        <color auto="1"/>
      </right>
      <top style="thin">
        <color auto="1"/>
      </top>
      <bottom style="thin">
        <color auto="1"/>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auto="1"/>
      </right>
      <top style="thin">
        <color auto="1"/>
      </top>
      <bottom style="medium">
        <color indexed="64"/>
      </bottom>
      <diagonal/>
    </border>
    <border>
      <left style="thin">
        <color auto="1"/>
      </left>
      <right style="thin">
        <color auto="1"/>
      </right>
      <top style="thin">
        <color auto="1"/>
      </top>
      <bottom style="medium">
        <color indexed="64"/>
      </bottom>
      <diagonal/>
    </border>
    <border>
      <left style="thin">
        <color indexed="64"/>
      </left>
      <right style="medium">
        <color indexed="64"/>
      </right>
      <top style="thin">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diagonal/>
    </border>
    <border>
      <left/>
      <right style="thin">
        <color auto="1"/>
      </right>
      <top style="medium">
        <color indexed="64"/>
      </top>
      <bottom style="medium">
        <color indexed="64"/>
      </bottom>
      <diagonal/>
    </border>
    <border>
      <left style="medium">
        <color indexed="64"/>
      </left>
      <right/>
      <top style="medium">
        <color indexed="64"/>
      </top>
      <bottom style="thin">
        <color auto="1"/>
      </bottom>
      <diagonal/>
    </border>
    <border>
      <left/>
      <right/>
      <top style="medium">
        <color indexed="64"/>
      </top>
      <bottom style="thin">
        <color auto="1"/>
      </bottom>
      <diagonal/>
    </border>
    <border>
      <left/>
      <right style="thin">
        <color auto="1"/>
      </right>
      <top style="medium">
        <color indexed="64"/>
      </top>
      <bottom style="thin">
        <color auto="1"/>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n">
        <color auto="1"/>
      </left>
      <right style="thin">
        <color auto="1"/>
      </right>
      <top style="medium">
        <color indexed="64"/>
      </top>
      <bottom/>
      <diagonal/>
    </border>
    <border>
      <left style="thin">
        <color indexed="64"/>
      </left>
      <right/>
      <top style="medium">
        <color indexed="64"/>
      </top>
      <bottom style="thin">
        <color auto="1"/>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right style="thin">
        <color theme="0"/>
      </right>
      <top/>
      <bottom style="thin">
        <color theme="0"/>
      </bottom>
      <diagonal/>
    </border>
    <border>
      <left/>
      <right style="thin">
        <color theme="0"/>
      </right>
      <top/>
      <bottom/>
      <diagonal/>
    </border>
    <border>
      <left style="thin">
        <color theme="0"/>
      </left>
      <right/>
      <top style="thin">
        <color theme="0"/>
      </top>
      <bottom style="thin">
        <color theme="0"/>
      </bottom>
      <diagonal/>
    </border>
    <border>
      <left/>
      <right/>
      <top style="thin">
        <color indexed="64"/>
      </top>
      <bottom style="thin">
        <color indexed="64"/>
      </bottom>
      <diagonal/>
    </border>
    <border>
      <left/>
      <right style="thin">
        <color theme="0"/>
      </right>
      <top style="thin">
        <color theme="0"/>
      </top>
      <bottom/>
      <diagonal/>
    </border>
    <border>
      <left style="thin">
        <color theme="0"/>
      </left>
      <right style="thin">
        <color theme="0"/>
      </right>
      <top style="thin">
        <color theme="0"/>
      </top>
      <bottom/>
      <diagonal/>
    </border>
    <border>
      <left/>
      <right style="thin">
        <color indexed="64"/>
      </right>
      <top/>
      <bottom style="thin">
        <color indexed="64"/>
      </bottom>
      <diagonal/>
    </border>
    <border>
      <left style="thin">
        <color indexed="64"/>
      </left>
      <right/>
      <top style="medium">
        <color indexed="64"/>
      </top>
      <bottom style="medium">
        <color indexed="64"/>
      </bottom>
      <diagonal/>
    </border>
    <border>
      <left/>
      <right/>
      <top style="thin">
        <color theme="0"/>
      </top>
      <bottom/>
      <diagonal/>
    </border>
    <border>
      <left style="medium">
        <color indexed="64"/>
      </left>
      <right style="thin">
        <color theme="0"/>
      </right>
      <top style="medium">
        <color theme="2" tint="-9.9978637043366805E-2"/>
      </top>
      <bottom style="medium">
        <color theme="2" tint="-9.9978637043366805E-2"/>
      </bottom>
      <diagonal/>
    </border>
    <border>
      <left/>
      <right style="medium">
        <color indexed="64"/>
      </right>
      <top style="medium">
        <color theme="2" tint="-9.9978637043366805E-2"/>
      </top>
      <bottom style="medium">
        <color theme="2" tint="-9.9978637043366805E-2"/>
      </bottom>
      <diagonal/>
    </border>
    <border>
      <left style="medium">
        <color indexed="64"/>
      </left>
      <right style="thin">
        <color theme="0"/>
      </right>
      <top style="thin">
        <color theme="0"/>
      </top>
      <bottom style="medium">
        <color indexed="64"/>
      </bottom>
      <diagonal/>
    </border>
    <border>
      <left style="thin">
        <color theme="0"/>
      </left>
      <right style="medium">
        <color indexed="64"/>
      </right>
      <top style="thin">
        <color theme="0"/>
      </top>
      <bottom style="medium">
        <color indexed="64"/>
      </bottom>
      <diagonal/>
    </border>
    <border>
      <left style="medium">
        <color indexed="64"/>
      </left>
      <right style="thin">
        <color theme="0"/>
      </right>
      <top/>
      <bottom style="medium">
        <color theme="2" tint="-9.9978637043366805E-2"/>
      </bottom>
      <diagonal/>
    </border>
    <border>
      <left/>
      <right style="medium">
        <color indexed="64"/>
      </right>
      <top/>
      <bottom style="medium">
        <color theme="2" tint="-9.9978637043366805E-2"/>
      </bottom>
      <diagonal/>
    </border>
    <border>
      <left style="medium">
        <color indexed="64"/>
      </left>
      <right style="thin">
        <color theme="0"/>
      </right>
      <top style="medium">
        <color indexed="64"/>
      </top>
      <bottom style="medium">
        <color indexed="64"/>
      </bottom>
      <diagonal/>
    </border>
    <border>
      <left style="thin">
        <color theme="0"/>
      </left>
      <right style="thin">
        <color theme="0"/>
      </right>
      <top style="medium">
        <color indexed="64"/>
      </top>
      <bottom style="medium">
        <color indexed="64"/>
      </bottom>
      <diagonal/>
    </border>
    <border>
      <left style="thin">
        <color theme="0"/>
      </left>
      <right/>
      <top style="medium">
        <color indexed="64"/>
      </top>
      <bottom style="medium">
        <color indexed="64"/>
      </bottom>
      <diagonal/>
    </border>
    <border>
      <left style="thin">
        <color indexed="64"/>
      </left>
      <right/>
      <top style="thin">
        <color indexed="64"/>
      </top>
      <bottom/>
      <diagonal/>
    </border>
    <border>
      <left style="medium">
        <color indexed="64"/>
      </left>
      <right style="thin">
        <color auto="1"/>
      </right>
      <top/>
      <bottom/>
      <diagonal/>
    </border>
    <border>
      <left style="medium">
        <color indexed="64"/>
      </left>
      <right style="thin">
        <color auto="1"/>
      </right>
      <top/>
      <bottom style="medium">
        <color indexed="64"/>
      </bottom>
      <diagonal/>
    </border>
    <border>
      <left/>
      <right/>
      <top style="thin">
        <color auto="1"/>
      </top>
      <bottom style="medium">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style="medium">
        <color indexed="64"/>
      </left>
      <right/>
      <top/>
      <bottom/>
      <diagonal/>
    </border>
    <border>
      <left/>
      <right style="thin">
        <color indexed="64"/>
      </right>
      <top style="thin">
        <color indexed="64"/>
      </top>
      <bottom style="medium">
        <color indexed="64"/>
      </bottom>
      <diagonal/>
    </border>
    <border>
      <left style="thin">
        <color indexed="64"/>
      </left>
      <right/>
      <top style="medium">
        <color indexed="64"/>
      </top>
      <bottom/>
      <diagonal/>
    </border>
    <border>
      <left/>
      <right style="thin">
        <color auto="1"/>
      </right>
      <top style="medium">
        <color indexed="64"/>
      </top>
      <bottom/>
      <diagonal/>
    </border>
    <border>
      <left/>
      <right style="thin">
        <color indexed="64"/>
      </right>
      <top style="thin">
        <color indexed="64"/>
      </top>
      <bottom/>
      <diagonal/>
    </border>
    <border>
      <left/>
      <right/>
      <top style="thin">
        <color indexed="64"/>
      </top>
      <bottom/>
      <diagonal/>
    </border>
    <border>
      <left style="thin">
        <color theme="0"/>
      </left>
      <right/>
      <top style="medium">
        <color indexed="64"/>
      </top>
      <bottom/>
      <diagonal/>
    </border>
    <border>
      <left/>
      <right style="thin">
        <color theme="0"/>
      </right>
      <top style="medium">
        <color indexed="64"/>
      </top>
      <bottom/>
      <diagonal/>
    </border>
    <border>
      <left/>
      <right style="medium">
        <color indexed="64"/>
      </right>
      <top style="medium">
        <color indexed="64"/>
      </top>
      <bottom style="medium">
        <color theme="2" tint="-9.9978637043366805E-2"/>
      </bottom>
      <diagonal/>
    </border>
    <border>
      <left/>
      <right style="thin">
        <color theme="0"/>
      </right>
      <top/>
      <bottom style="medium">
        <color indexed="64"/>
      </bottom>
      <diagonal/>
    </border>
    <border>
      <left/>
      <right style="medium">
        <color indexed="64"/>
      </right>
      <top style="medium">
        <color theme="2" tint="-9.9978637043366805E-2"/>
      </top>
      <bottom style="medium">
        <color indexed="64"/>
      </bottom>
      <diagonal/>
    </border>
    <border>
      <left style="medium">
        <color indexed="64"/>
      </left>
      <right/>
      <top style="medium">
        <color indexed="64"/>
      </top>
      <bottom style="medium">
        <color theme="0" tint="-0.24994659260841701"/>
      </bottom>
      <diagonal/>
    </border>
    <border>
      <left/>
      <right/>
      <top style="medium">
        <color indexed="64"/>
      </top>
      <bottom style="medium">
        <color theme="0" tint="-0.24994659260841701"/>
      </bottom>
      <diagonal/>
    </border>
    <border>
      <left/>
      <right style="medium">
        <color indexed="64"/>
      </right>
      <top style="medium">
        <color indexed="64"/>
      </top>
      <bottom style="medium">
        <color theme="0" tint="-0.24994659260841701"/>
      </bottom>
      <diagonal/>
    </border>
    <border>
      <left style="medium">
        <color indexed="64"/>
      </left>
      <right/>
      <top style="medium">
        <color theme="0" tint="-0.24994659260841701"/>
      </top>
      <bottom style="medium">
        <color indexed="64"/>
      </bottom>
      <diagonal/>
    </border>
    <border>
      <left/>
      <right/>
      <top style="medium">
        <color theme="0" tint="-0.24994659260841701"/>
      </top>
      <bottom style="medium">
        <color indexed="64"/>
      </bottom>
      <diagonal/>
    </border>
    <border>
      <left/>
      <right style="medium">
        <color indexed="64"/>
      </right>
      <top style="medium">
        <color theme="0" tint="-0.24994659260841701"/>
      </top>
      <bottom style="medium">
        <color indexed="64"/>
      </bottom>
      <diagonal/>
    </border>
    <border>
      <left style="medium">
        <color indexed="64"/>
      </left>
      <right/>
      <top/>
      <bottom style="medium">
        <color theme="0" tint="-0.24994659260841701"/>
      </bottom>
      <diagonal/>
    </border>
    <border>
      <left/>
      <right style="medium">
        <color indexed="64"/>
      </right>
      <top/>
      <bottom style="medium">
        <color theme="0" tint="-0.24994659260841701"/>
      </bottom>
      <diagonal/>
    </border>
    <border>
      <left/>
      <right/>
      <top/>
      <bottom style="medium">
        <color theme="0" tint="-0.24994659260841701"/>
      </bottom>
      <diagonal/>
    </border>
    <border>
      <left style="thin">
        <color theme="0"/>
      </left>
      <right/>
      <top style="medium">
        <color indexed="64"/>
      </top>
      <bottom style="thin">
        <color theme="0"/>
      </bottom>
      <diagonal/>
    </border>
    <border>
      <left/>
      <right/>
      <top style="medium">
        <color indexed="64"/>
      </top>
      <bottom style="thin">
        <color theme="0"/>
      </bottom>
      <diagonal/>
    </border>
    <border>
      <left/>
      <right style="medium">
        <color indexed="64"/>
      </right>
      <top style="medium">
        <color indexed="64"/>
      </top>
      <bottom style="thin">
        <color theme="0"/>
      </bottom>
      <diagonal/>
    </border>
    <border>
      <left/>
      <right/>
      <top style="thin">
        <color theme="0"/>
      </top>
      <bottom style="thin">
        <color theme="0"/>
      </bottom>
      <diagonal/>
    </border>
    <border>
      <left/>
      <right style="medium">
        <color indexed="64"/>
      </right>
      <top style="thin">
        <color theme="0"/>
      </top>
      <bottom style="thin">
        <color theme="0"/>
      </bottom>
      <diagonal/>
    </border>
  </borders>
  <cellStyleXfs count="7">
    <xf numFmtId="0" fontId="0" fillId="0" borderId="0"/>
    <xf numFmtId="0" fontId="7" fillId="0" borderId="0">
      <alignment vertical="center"/>
    </xf>
    <xf numFmtId="0" fontId="7" fillId="0" borderId="0"/>
    <xf numFmtId="0" fontId="10" fillId="0" borderId="0"/>
    <xf numFmtId="0" fontId="15" fillId="0" borderId="0" applyNumberFormat="0" applyFill="0" applyBorder="0" applyAlignment="0" applyProtection="0"/>
    <xf numFmtId="0" fontId="1" fillId="0" borderId="0"/>
    <xf numFmtId="0" fontId="1" fillId="0" borderId="0">
      <alignment vertical="center"/>
    </xf>
  </cellStyleXfs>
  <cellXfs count="457">
    <xf numFmtId="0" fontId="0" fillId="0" borderId="0" xfId="0"/>
    <xf numFmtId="0" fontId="0" fillId="0" borderId="0" xfId="0" applyAlignment="1">
      <alignment wrapText="1"/>
    </xf>
    <xf numFmtId="0" fontId="0" fillId="3" borderId="0" xfId="0" applyFill="1"/>
    <xf numFmtId="0" fontId="11" fillId="3" borderId="0" xfId="0" applyFont="1" applyFill="1"/>
    <xf numFmtId="0" fontId="0" fillId="0" borderId="0" xfId="0" applyAlignment="1">
      <alignment vertical="center"/>
    </xf>
    <xf numFmtId="0" fontId="16" fillId="4" borderId="3" xfId="0" applyFont="1" applyFill="1" applyBorder="1" applyAlignment="1">
      <alignment horizontal="center" vertical="center" wrapText="1"/>
    </xf>
    <xf numFmtId="0" fontId="13" fillId="0" borderId="33" xfId="2" applyFont="1" applyBorder="1" applyAlignment="1">
      <alignment horizontal="left" vertical="center" wrapText="1"/>
    </xf>
    <xf numFmtId="0" fontId="3" fillId="0" borderId="37" xfId="0" applyFont="1" applyBorder="1" applyAlignment="1">
      <alignment vertical="center" wrapText="1"/>
    </xf>
    <xf numFmtId="0" fontId="3" fillId="0" borderId="38" xfId="0" applyFont="1" applyBorder="1" applyAlignment="1">
      <alignment vertical="center" wrapText="1"/>
    </xf>
    <xf numFmtId="0" fontId="3" fillId="0" borderId="40" xfId="0" applyFont="1" applyBorder="1" applyAlignment="1">
      <alignment vertical="center" wrapText="1"/>
    </xf>
    <xf numFmtId="0" fontId="3" fillId="0" borderId="41" xfId="0" applyFont="1" applyBorder="1" applyAlignment="1">
      <alignment vertical="center" wrapText="1"/>
    </xf>
    <xf numFmtId="0" fontId="15" fillId="7" borderId="43" xfId="4" applyFill="1" applyBorder="1" applyAlignment="1">
      <alignment vertical="center" wrapText="1"/>
    </xf>
    <xf numFmtId="0" fontId="0" fillId="0" borderId="38" xfId="0" applyBorder="1"/>
    <xf numFmtId="0" fontId="4" fillId="3" borderId="39" xfId="0" applyFont="1" applyFill="1" applyBorder="1" applyAlignment="1">
      <alignment vertical="center" wrapText="1"/>
    </xf>
    <xf numFmtId="0" fontId="4" fillId="0" borderId="39" xfId="0" applyFont="1" applyBorder="1" applyAlignment="1">
      <alignment vertical="center" wrapText="1"/>
    </xf>
    <xf numFmtId="0" fontId="4" fillId="3" borderId="42" xfId="0" applyFont="1" applyFill="1" applyBorder="1" applyAlignment="1">
      <alignment vertical="center" wrapText="1"/>
    </xf>
    <xf numFmtId="0" fontId="3" fillId="0" borderId="41" xfId="0" applyFont="1" applyBorder="1" applyAlignment="1">
      <alignment horizontal="left" vertical="center" wrapText="1"/>
    </xf>
    <xf numFmtId="0" fontId="3" fillId="0" borderId="38" xfId="0" applyFont="1" applyBorder="1" applyAlignment="1">
      <alignment horizontal="left" vertical="center" wrapText="1"/>
    </xf>
    <xf numFmtId="0" fontId="3" fillId="0" borderId="37" xfId="0" applyFont="1" applyBorder="1" applyAlignment="1">
      <alignment vertical="center"/>
    </xf>
    <xf numFmtId="0" fontId="3" fillId="0" borderId="40" xfId="0" applyFont="1" applyBorder="1" applyAlignment="1">
      <alignment vertical="center"/>
    </xf>
    <xf numFmtId="0" fontId="25" fillId="9" borderId="38" xfId="0" applyFont="1" applyFill="1" applyBorder="1" applyAlignment="1" applyProtection="1">
      <alignment vertical="center"/>
      <protection hidden="1"/>
    </xf>
    <xf numFmtId="0" fontId="25" fillId="9" borderId="38" xfId="0" applyFont="1" applyFill="1" applyBorder="1" applyAlignment="1" applyProtection="1">
      <alignment horizontal="center" vertical="center"/>
      <protection hidden="1"/>
    </xf>
    <xf numFmtId="14" fontId="25" fillId="9" borderId="39" xfId="0" applyNumberFormat="1" applyFont="1" applyFill="1" applyBorder="1" applyAlignment="1" applyProtection="1">
      <alignment horizontal="center" vertical="center"/>
      <protection hidden="1"/>
    </xf>
    <xf numFmtId="0" fontId="0" fillId="0" borderId="38" xfId="0" applyBorder="1" applyAlignment="1" applyProtection="1">
      <alignment vertical="center" wrapText="1"/>
      <protection hidden="1"/>
    </xf>
    <xf numFmtId="0" fontId="0" fillId="0" borderId="38" xfId="0" applyBorder="1" applyAlignment="1" applyProtection="1">
      <alignment horizontal="center" vertical="center" wrapText="1"/>
      <protection hidden="1"/>
    </xf>
    <xf numFmtId="14" fontId="0" fillId="0" borderId="39" xfId="0" applyNumberFormat="1" applyBorder="1" applyAlignment="1" applyProtection="1">
      <alignment horizontal="center" vertical="center" wrapText="1"/>
      <protection hidden="1"/>
    </xf>
    <xf numFmtId="0" fontId="0" fillId="0" borderId="0" xfId="0" applyAlignment="1" applyProtection="1">
      <alignment vertical="center"/>
      <protection locked="0"/>
    </xf>
    <xf numFmtId="0" fontId="0" fillId="0" borderId="41" xfId="0" applyBorder="1" applyAlignment="1" applyProtection="1">
      <alignment vertical="center" wrapText="1"/>
      <protection hidden="1"/>
    </xf>
    <xf numFmtId="0" fontId="0" fillId="0" borderId="41" xfId="0" applyBorder="1" applyAlignment="1" applyProtection="1">
      <alignment horizontal="center" vertical="center" wrapText="1"/>
      <protection hidden="1"/>
    </xf>
    <xf numFmtId="14" fontId="0" fillId="0" borderId="42" xfId="0" applyNumberFormat="1" applyBorder="1" applyAlignment="1" applyProtection="1">
      <alignment horizontal="center" vertical="center" wrapText="1"/>
      <protection hidden="1"/>
    </xf>
    <xf numFmtId="0" fontId="3" fillId="0" borderId="8" xfId="0" applyFont="1" applyBorder="1" applyAlignment="1">
      <alignment horizontal="center" vertical="center" wrapText="1"/>
    </xf>
    <xf numFmtId="0" fontId="3" fillId="0" borderId="10" xfId="0" applyFont="1" applyBorder="1" applyAlignment="1">
      <alignment horizontal="center" vertical="center" wrapText="1"/>
    </xf>
    <xf numFmtId="0" fontId="0" fillId="0" borderId="0" xfId="0" applyAlignment="1">
      <alignment vertical="top" wrapText="1"/>
    </xf>
    <xf numFmtId="0" fontId="0" fillId="0" borderId="0" xfId="0" applyAlignment="1">
      <alignment horizontal="center"/>
    </xf>
    <xf numFmtId="0" fontId="14" fillId="3" borderId="38" xfId="0" applyFont="1" applyFill="1" applyBorder="1" applyAlignment="1">
      <alignment horizontal="left" vertical="center" wrapText="1"/>
    </xf>
    <xf numFmtId="0" fontId="14" fillId="0" borderId="38" xfId="0" applyFont="1" applyBorder="1" applyAlignment="1">
      <alignment vertical="center" wrapText="1"/>
    </xf>
    <xf numFmtId="0" fontId="14" fillId="3" borderId="41" xfId="0" applyFont="1" applyFill="1" applyBorder="1" applyAlignment="1">
      <alignment horizontal="left" vertical="center" wrapText="1"/>
    </xf>
    <xf numFmtId="0" fontId="1" fillId="3" borderId="0" xfId="5" applyFill="1"/>
    <xf numFmtId="0" fontId="1" fillId="0" borderId="0" xfId="5"/>
    <xf numFmtId="0" fontId="1" fillId="3" borderId="0" xfId="6" applyFill="1">
      <alignment vertical="center"/>
    </xf>
    <xf numFmtId="0" fontId="1" fillId="0" borderId="53" xfId="5" applyBorder="1"/>
    <xf numFmtId="0" fontId="1" fillId="3" borderId="53" xfId="5" applyFill="1" applyBorder="1"/>
    <xf numFmtId="0" fontId="1" fillId="0" borderId="0" xfId="6">
      <alignment vertical="center"/>
    </xf>
    <xf numFmtId="0" fontId="1" fillId="3" borderId="0" xfId="6" applyFill="1" applyAlignment="1">
      <alignment vertical="center" wrapText="1"/>
    </xf>
    <xf numFmtId="0" fontId="35" fillId="0" borderId="38" xfId="6" applyFont="1" applyBorder="1" applyAlignment="1">
      <alignment vertical="center" wrapText="1"/>
    </xf>
    <xf numFmtId="0" fontId="1" fillId="0" borderId="53" xfId="6" applyBorder="1">
      <alignment vertical="center"/>
    </xf>
    <xf numFmtId="0" fontId="1" fillId="3" borderId="53" xfId="6" applyFill="1" applyBorder="1">
      <alignment vertical="center"/>
    </xf>
    <xf numFmtId="0" fontId="1" fillId="0" borderId="55" xfId="5" applyBorder="1" applyAlignment="1">
      <alignment horizontal="center"/>
    </xf>
    <xf numFmtId="0" fontId="1" fillId="0" borderId="56" xfId="5" applyBorder="1" applyAlignment="1">
      <alignment horizontal="center"/>
    </xf>
    <xf numFmtId="0" fontId="1" fillId="3" borderId="0" xfId="6" applyFill="1" applyAlignment="1">
      <alignment horizontal="center" vertical="center"/>
    </xf>
    <xf numFmtId="15" fontId="37" fillId="0" borderId="8" xfId="3" quotePrefix="1" applyNumberFormat="1" applyFont="1" applyBorder="1" applyAlignment="1">
      <alignment horizontal="center" vertical="top"/>
    </xf>
    <xf numFmtId="0" fontId="37" fillId="0" borderId="38" xfId="3" applyFont="1" applyBorder="1" applyAlignment="1">
      <alignment horizontal="center" vertical="top" wrapText="1"/>
    </xf>
    <xf numFmtId="15" fontId="10" fillId="0" borderId="8" xfId="3" applyNumberFormat="1" applyBorder="1" applyAlignment="1">
      <alignment horizontal="center" vertical="top"/>
    </xf>
    <xf numFmtId="14" fontId="10" fillId="0" borderId="38" xfId="3" applyNumberFormat="1" applyBorder="1" applyAlignment="1">
      <alignment horizontal="center" vertical="top" wrapText="1"/>
    </xf>
    <xf numFmtId="15" fontId="10" fillId="0" borderId="8" xfId="3" quotePrefix="1" applyNumberFormat="1" applyBorder="1" applyAlignment="1">
      <alignment horizontal="center" vertical="top"/>
    </xf>
    <xf numFmtId="15" fontId="37" fillId="0" borderId="8" xfId="3" applyNumberFormat="1" applyFont="1" applyBorder="1" applyAlignment="1">
      <alignment horizontal="center" vertical="top"/>
    </xf>
    <xf numFmtId="0" fontId="37" fillId="0" borderId="38" xfId="3" applyFont="1" applyBorder="1" applyAlignment="1">
      <alignment horizontal="center" vertical="top"/>
    </xf>
    <xf numFmtId="0" fontId="1" fillId="0" borderId="0" xfId="6" applyAlignment="1">
      <alignment horizontal="center" vertical="center"/>
    </xf>
    <xf numFmtId="0" fontId="1" fillId="0" borderId="57" xfId="5" applyBorder="1"/>
    <xf numFmtId="0" fontId="1" fillId="0" borderId="59" xfId="5" applyBorder="1" applyAlignment="1">
      <alignment horizontal="center"/>
    </xf>
    <xf numFmtId="0" fontId="1" fillId="0" borderId="60" xfId="5" applyBorder="1" applyAlignment="1">
      <alignment horizontal="center"/>
    </xf>
    <xf numFmtId="0" fontId="1" fillId="0" borderId="60" xfId="5" applyBorder="1"/>
    <xf numFmtId="14" fontId="1" fillId="0" borderId="60" xfId="5" applyNumberFormat="1" applyBorder="1"/>
    <xf numFmtId="0" fontId="1" fillId="0" borderId="57" xfId="6" applyBorder="1">
      <alignment vertical="center"/>
    </xf>
    <xf numFmtId="15" fontId="37" fillId="0" borderId="6" xfId="3" quotePrefix="1" applyNumberFormat="1" applyFont="1" applyBorder="1" applyAlignment="1">
      <alignment horizontal="center" vertical="top"/>
    </xf>
    <xf numFmtId="0" fontId="37" fillId="0" borderId="5" xfId="3" applyFont="1" applyBorder="1" applyAlignment="1">
      <alignment horizontal="center" vertical="top" wrapText="1"/>
    </xf>
    <xf numFmtId="0" fontId="38" fillId="14" borderId="49" xfId="3" applyFont="1" applyFill="1" applyBorder="1" applyAlignment="1">
      <alignment horizontal="center" vertical="top"/>
    </xf>
    <xf numFmtId="0" fontId="38" fillId="14" borderId="2" xfId="3" applyFont="1" applyFill="1" applyBorder="1" applyAlignment="1">
      <alignment horizontal="center" vertical="top"/>
    </xf>
    <xf numFmtId="0" fontId="1" fillId="3" borderId="63" xfId="5" applyFill="1" applyBorder="1" applyAlignment="1">
      <alignment horizontal="center"/>
    </xf>
    <xf numFmtId="0" fontId="1" fillId="3" borderId="54" xfId="5" applyFill="1" applyBorder="1"/>
    <xf numFmtId="0" fontId="9" fillId="0" borderId="64" xfId="5" applyFont="1" applyBorder="1" applyAlignment="1">
      <alignment horizontal="right"/>
    </xf>
    <xf numFmtId="0" fontId="1" fillId="3" borderId="66" xfId="5" applyFill="1" applyBorder="1"/>
    <xf numFmtId="0" fontId="1" fillId="3" borderId="67" xfId="5" applyFill="1" applyBorder="1"/>
    <xf numFmtId="0" fontId="9" fillId="0" borderId="68" xfId="5" applyFont="1" applyBorder="1" applyAlignment="1">
      <alignment horizontal="right"/>
    </xf>
    <xf numFmtId="0" fontId="1" fillId="0" borderId="69" xfId="5" applyBorder="1" applyAlignment="1">
      <alignment horizontal="right"/>
    </xf>
    <xf numFmtId="0" fontId="1" fillId="0" borderId="70" xfId="5" applyBorder="1" applyAlignment="1">
      <alignment horizontal="center"/>
    </xf>
    <xf numFmtId="0" fontId="34" fillId="0" borderId="71" xfId="5" applyFont="1" applyBorder="1" applyAlignment="1">
      <alignment horizontal="center" vertical="center"/>
    </xf>
    <xf numFmtId="0" fontId="34" fillId="0" borderId="71" xfId="5" applyFont="1" applyBorder="1" applyAlignment="1">
      <alignment vertical="center"/>
    </xf>
    <xf numFmtId="0" fontId="1" fillId="3" borderId="50" xfId="5" applyFill="1" applyBorder="1" applyAlignment="1">
      <alignment horizontal="center"/>
    </xf>
    <xf numFmtId="0" fontId="39" fillId="11" borderId="13" xfId="0" applyFont="1" applyFill="1" applyBorder="1" applyAlignment="1">
      <alignment vertical="center"/>
    </xf>
    <xf numFmtId="0" fontId="39" fillId="11" borderId="28" xfId="0" applyFont="1" applyFill="1" applyBorder="1" applyAlignment="1">
      <alignment horizontal="center" vertical="center" wrapText="1"/>
    </xf>
    <xf numFmtId="0" fontId="39" fillId="11" borderId="24" xfId="0" applyFont="1" applyFill="1" applyBorder="1" applyAlignment="1">
      <alignment horizontal="center" vertical="center" wrapText="1"/>
    </xf>
    <xf numFmtId="0" fontId="3" fillId="0" borderId="41" xfId="0" applyFont="1" applyBorder="1" applyAlignment="1">
      <alignment horizontal="center" vertical="center" wrapText="1"/>
    </xf>
    <xf numFmtId="0" fontId="13" fillId="0" borderId="32" xfId="2" applyFont="1" applyBorder="1" applyAlignment="1">
      <alignment horizontal="left" vertical="center" wrapText="1"/>
    </xf>
    <xf numFmtId="0" fontId="0" fillId="0" borderId="0" xfId="0" applyAlignment="1">
      <alignment horizontal="center" wrapText="1"/>
    </xf>
    <xf numFmtId="0" fontId="5" fillId="2" borderId="74" xfId="0" applyFont="1" applyFill="1" applyBorder="1" applyAlignment="1">
      <alignment horizontal="center" vertical="center" wrapText="1"/>
    </xf>
    <xf numFmtId="0" fontId="5" fillId="2" borderId="19" xfId="0" applyFont="1" applyFill="1" applyBorder="1" applyAlignment="1">
      <alignment horizontal="center" vertical="center" wrapText="1"/>
    </xf>
    <xf numFmtId="0" fontId="5" fillId="2" borderId="20" xfId="0" applyFont="1" applyFill="1" applyBorder="1" applyAlignment="1">
      <alignment horizontal="center" vertical="center" wrapText="1"/>
    </xf>
    <xf numFmtId="0" fontId="0" fillId="15" borderId="0" xfId="0" applyFill="1" applyAlignment="1">
      <alignment wrapText="1"/>
    </xf>
    <xf numFmtId="0" fontId="0" fillId="15" borderId="0" xfId="0" applyFill="1" applyAlignment="1">
      <alignment horizontal="center" wrapText="1"/>
    </xf>
    <xf numFmtId="0" fontId="14" fillId="15" borderId="0" xfId="0" applyFont="1" applyFill="1" applyAlignment="1">
      <alignment vertical="center"/>
    </xf>
    <xf numFmtId="0" fontId="40" fillId="15" borderId="0" xfId="0" applyFont="1" applyFill="1" applyAlignment="1">
      <alignment vertical="center"/>
    </xf>
    <xf numFmtId="10" fontId="3" fillId="0" borderId="38" xfId="0" applyNumberFormat="1" applyFont="1" applyBorder="1" applyAlignment="1">
      <alignment horizontal="center" vertical="center" wrapText="1"/>
    </xf>
    <xf numFmtId="0" fontId="4" fillId="0" borderId="37" xfId="0" applyFont="1" applyBorder="1" applyAlignment="1">
      <alignment vertical="center" wrapText="1"/>
    </xf>
    <xf numFmtId="0" fontId="4" fillId="0" borderId="42" xfId="0" applyFont="1" applyBorder="1" applyAlignment="1">
      <alignment vertical="center" wrapText="1"/>
    </xf>
    <xf numFmtId="0" fontId="0" fillId="15" borderId="0" xfId="0" applyFill="1" applyAlignment="1">
      <alignment vertical="center"/>
    </xf>
    <xf numFmtId="0" fontId="0" fillId="15" borderId="0" xfId="0" applyFill="1"/>
    <xf numFmtId="0" fontId="11" fillId="15" borderId="0" xfId="0" applyFont="1" applyFill="1"/>
    <xf numFmtId="0" fontId="17" fillId="15" borderId="0" xfId="0" applyFont="1" applyFill="1" applyAlignment="1">
      <alignment wrapText="1"/>
    </xf>
    <xf numFmtId="0" fontId="0" fillId="15" borderId="0" xfId="0" applyFill="1" applyAlignment="1">
      <alignment vertical="center" wrapText="1"/>
    </xf>
    <xf numFmtId="0" fontId="12" fillId="15" borderId="0" xfId="2" applyFont="1" applyFill="1" applyAlignment="1">
      <alignment horizontal="left" vertical="center" wrapText="1"/>
    </xf>
    <xf numFmtId="0" fontId="12" fillId="15" borderId="0" xfId="2" applyFont="1" applyFill="1" applyAlignment="1">
      <alignment horizontal="center" vertical="center" wrapText="1"/>
    </xf>
    <xf numFmtId="0" fontId="13" fillId="15" borderId="0" xfId="2" applyFont="1" applyFill="1" applyAlignment="1">
      <alignment horizontal="left" vertical="center" wrapText="1"/>
    </xf>
    <xf numFmtId="0" fontId="0" fillId="12" borderId="0" xfId="0" applyFill="1" applyAlignment="1">
      <alignment horizontal="left"/>
    </xf>
    <xf numFmtId="0" fontId="0" fillId="12" borderId="0" xfId="0" applyFill="1" applyAlignment="1">
      <alignment horizontal="center"/>
    </xf>
    <xf numFmtId="0" fontId="0" fillId="15" borderId="0" xfId="0" applyFill="1" applyAlignment="1">
      <alignment horizontal="center"/>
    </xf>
    <xf numFmtId="0" fontId="8" fillId="15" borderId="0" xfId="0" applyFont="1" applyFill="1" applyAlignment="1">
      <alignment horizontal="center"/>
    </xf>
    <xf numFmtId="0" fontId="46" fillId="11" borderId="37" xfId="0" applyFont="1" applyFill="1" applyBorder="1" applyAlignment="1">
      <alignment horizontal="center" vertical="center"/>
    </xf>
    <xf numFmtId="0" fontId="46" fillId="11" borderId="38" xfId="0" applyFont="1" applyFill="1" applyBorder="1" applyAlignment="1">
      <alignment horizontal="center" vertical="center"/>
    </xf>
    <xf numFmtId="0" fontId="46" fillId="11" borderId="39" xfId="0" applyFont="1" applyFill="1" applyBorder="1" applyAlignment="1">
      <alignment horizontal="center" vertical="center"/>
    </xf>
    <xf numFmtId="0" fontId="15" fillId="0" borderId="39" xfId="4" applyFill="1" applyBorder="1" applyAlignment="1">
      <alignment vertical="center" wrapText="1"/>
    </xf>
    <xf numFmtId="0" fontId="15" fillId="3" borderId="39" xfId="4" applyFill="1" applyBorder="1" applyAlignment="1">
      <alignment horizontal="left" vertical="center" wrapText="1"/>
    </xf>
    <xf numFmtId="0" fontId="15" fillId="0" borderId="42" xfId="4" applyBorder="1" applyAlignment="1">
      <alignment vertical="center" wrapText="1"/>
    </xf>
    <xf numFmtId="0" fontId="48" fillId="3" borderId="38" xfId="0" applyFont="1" applyFill="1" applyBorder="1" applyAlignment="1">
      <alignment horizontal="left" vertical="center" wrapText="1"/>
    </xf>
    <xf numFmtId="0" fontId="0" fillId="0" borderId="38" xfId="0" applyBorder="1" applyAlignment="1">
      <alignment horizontal="center"/>
    </xf>
    <xf numFmtId="0" fontId="0" fillId="15" borderId="0" xfId="0" applyFill="1" applyAlignment="1">
      <alignment vertical="top" wrapText="1"/>
    </xf>
    <xf numFmtId="0" fontId="3" fillId="15" borderId="0" xfId="0" applyFont="1" applyFill="1" applyAlignment="1">
      <alignment vertical="top" wrapText="1"/>
    </xf>
    <xf numFmtId="0" fontId="0" fillId="0" borderId="5" xfId="0" applyBorder="1"/>
    <xf numFmtId="0" fontId="0" fillId="0" borderId="5" xfId="0" applyBorder="1" applyAlignment="1">
      <alignment horizontal="center"/>
    </xf>
    <xf numFmtId="0" fontId="3" fillId="0" borderId="5" xfId="0" applyFont="1" applyBorder="1" applyAlignment="1">
      <alignment horizontal="center" vertical="center" wrapText="1"/>
    </xf>
    <xf numFmtId="0" fontId="28" fillId="4" borderId="3" xfId="0" applyFont="1" applyFill="1" applyBorder="1" applyAlignment="1">
      <alignment vertical="center" wrapText="1"/>
    </xf>
    <xf numFmtId="0" fontId="28" fillId="0" borderId="0" xfId="0" applyFont="1" applyAlignment="1">
      <alignment horizontal="center"/>
    </xf>
    <xf numFmtId="0" fontId="49" fillId="5" borderId="17" xfId="0" applyFont="1" applyFill="1" applyBorder="1" applyAlignment="1">
      <alignment horizontal="center" vertical="center" wrapText="1"/>
    </xf>
    <xf numFmtId="0" fontId="49" fillId="5" borderId="80" xfId="0" applyFont="1" applyFill="1" applyBorder="1" applyAlignment="1">
      <alignment horizontal="center" vertical="center" wrapText="1"/>
    </xf>
    <xf numFmtId="0" fontId="28" fillId="15" borderId="0" xfId="0" applyFont="1" applyFill="1" applyAlignment="1">
      <alignment horizontal="center"/>
    </xf>
    <xf numFmtId="0" fontId="49" fillId="5" borderId="17" xfId="0" applyFont="1" applyFill="1" applyBorder="1" applyAlignment="1">
      <alignment horizontal="center" vertical="center"/>
    </xf>
    <xf numFmtId="0" fontId="49" fillId="5" borderId="80" xfId="0" applyFont="1" applyFill="1" applyBorder="1" applyAlignment="1">
      <alignment horizontal="center" vertical="center"/>
    </xf>
    <xf numFmtId="0" fontId="25" fillId="9" borderId="37" xfId="0" applyFont="1" applyFill="1" applyBorder="1" applyAlignment="1" applyProtection="1">
      <alignment vertical="center"/>
      <protection hidden="1"/>
    </xf>
    <xf numFmtId="0" fontId="0" fillId="0" borderId="37" xfId="0" applyBorder="1" applyAlignment="1" applyProtection="1">
      <alignment vertical="center" wrapText="1"/>
      <protection hidden="1"/>
    </xf>
    <xf numFmtId="0" fontId="0" fillId="0" borderId="40" xfId="0" applyBorder="1" applyAlignment="1" applyProtection="1">
      <alignment vertical="center" wrapText="1"/>
      <protection hidden="1"/>
    </xf>
    <xf numFmtId="0" fontId="2" fillId="15" borderId="0" xfId="0" applyFont="1" applyFill="1" applyAlignment="1">
      <alignment horizontal="center" vertical="center"/>
    </xf>
    <xf numFmtId="0" fontId="5" fillId="0" borderId="38" xfId="0" applyFont="1" applyBorder="1" applyAlignment="1">
      <alignment horizontal="center" vertical="center" wrapText="1"/>
    </xf>
    <xf numFmtId="0" fontId="5" fillId="0" borderId="41" xfId="0" applyFont="1" applyBorder="1" applyAlignment="1">
      <alignment horizontal="center" vertical="center" wrapText="1"/>
    </xf>
    <xf numFmtId="0" fontId="19" fillId="0" borderId="38" xfId="0" applyFont="1" applyBorder="1" applyAlignment="1">
      <alignment horizontal="center" vertical="center" wrapText="1"/>
    </xf>
    <xf numFmtId="0" fontId="19" fillId="0" borderId="41" xfId="0" applyFont="1" applyBorder="1" applyAlignment="1">
      <alignment horizontal="center" vertical="center" wrapText="1"/>
    </xf>
    <xf numFmtId="0" fontId="52" fillId="10" borderId="17" xfId="0" applyFont="1" applyFill="1" applyBorder="1" applyAlignment="1">
      <alignment horizontal="center" vertical="center" wrapText="1"/>
    </xf>
    <xf numFmtId="0" fontId="53" fillId="0" borderId="38" xfId="0" applyFont="1" applyBorder="1" applyAlignment="1">
      <alignment horizontal="center" vertical="center" wrapText="1"/>
    </xf>
    <xf numFmtId="0" fontId="1" fillId="3" borderId="0" xfId="6" applyFill="1" applyAlignment="1">
      <alignment horizontal="center" vertical="center" wrapText="1"/>
    </xf>
    <xf numFmtId="0" fontId="6" fillId="5" borderId="80" xfId="0" applyFont="1" applyFill="1" applyBorder="1" applyAlignment="1">
      <alignment horizontal="center" vertical="center" wrapText="1"/>
    </xf>
    <xf numFmtId="0" fontId="49" fillId="10" borderId="17" xfId="0" applyFont="1" applyFill="1" applyBorder="1" applyAlignment="1">
      <alignment horizontal="center" vertical="center" wrapText="1"/>
    </xf>
    <xf numFmtId="0" fontId="1" fillId="15" borderId="0" xfId="6" applyFill="1" applyAlignment="1">
      <alignment vertical="center" wrapText="1"/>
    </xf>
    <xf numFmtId="0" fontId="1" fillId="15" borderId="0" xfId="6" applyFill="1" applyAlignment="1">
      <alignment horizontal="center" vertical="center" wrapText="1"/>
    </xf>
    <xf numFmtId="0" fontId="1" fillId="15" borderId="0" xfId="6" applyFill="1">
      <alignment vertical="center"/>
    </xf>
    <xf numFmtId="0" fontId="43" fillId="0" borderId="38" xfId="0" applyFont="1" applyBorder="1" applyAlignment="1">
      <alignment horizontal="center" vertical="center" wrapText="1"/>
    </xf>
    <xf numFmtId="0" fontId="3" fillId="0" borderId="38" xfId="6" applyFont="1" applyBorder="1" applyAlignment="1">
      <alignment vertical="center" wrapText="1"/>
    </xf>
    <xf numFmtId="0" fontId="3" fillId="0" borderId="38" xfId="0" applyFont="1" applyBorder="1" applyAlignment="1">
      <alignment horizontal="center" vertical="center"/>
    </xf>
    <xf numFmtId="0" fontId="49" fillId="5" borderId="38" xfId="0" applyFont="1" applyFill="1" applyBorder="1" applyAlignment="1">
      <alignment horizontal="center" vertical="center" wrapText="1"/>
    </xf>
    <xf numFmtId="0" fontId="45" fillId="15" borderId="38" xfId="0" applyFont="1" applyFill="1" applyBorder="1" applyAlignment="1">
      <alignment horizontal="center" vertical="center" wrapText="1"/>
    </xf>
    <xf numFmtId="0" fontId="19" fillId="15" borderId="38" xfId="0" applyFont="1" applyFill="1" applyBorder="1" applyAlignment="1">
      <alignment horizontal="center" vertical="center" wrapText="1"/>
    </xf>
    <xf numFmtId="49" fontId="0" fillId="0" borderId="38" xfId="0" applyNumberFormat="1" applyBorder="1" applyAlignment="1">
      <alignment horizontal="center"/>
    </xf>
    <xf numFmtId="0" fontId="0" fillId="15" borderId="0" xfId="0" applyFill="1" applyAlignment="1">
      <alignment horizontal="center" vertical="center"/>
    </xf>
    <xf numFmtId="0" fontId="0" fillId="0" borderId="0" xfId="0" applyAlignment="1">
      <alignment horizontal="center" vertical="center"/>
    </xf>
    <xf numFmtId="0" fontId="3" fillId="0" borderId="39" xfId="0" applyFont="1" applyBorder="1" applyAlignment="1">
      <alignment horizontal="center" vertical="center" wrapText="1"/>
    </xf>
    <xf numFmtId="0" fontId="3" fillId="0" borderId="42" xfId="0" applyFont="1" applyBorder="1" applyAlignment="1">
      <alignment horizontal="center" vertical="center" wrapText="1"/>
    </xf>
    <xf numFmtId="0" fontId="3" fillId="0" borderId="37" xfId="0" applyFont="1" applyBorder="1" applyAlignment="1">
      <alignment horizontal="left" vertical="center" wrapText="1"/>
    </xf>
    <xf numFmtId="0" fontId="45" fillId="0" borderId="38" xfId="0" applyFont="1" applyBorder="1" applyAlignment="1">
      <alignment horizontal="center" vertical="center" wrapText="1"/>
    </xf>
    <xf numFmtId="0" fontId="3" fillId="0" borderId="38" xfId="0" applyFont="1" applyBorder="1" applyAlignment="1">
      <alignment horizontal="center" vertical="center" wrapText="1"/>
    </xf>
    <xf numFmtId="0" fontId="4" fillId="0" borderId="39" xfId="0" applyFont="1" applyBorder="1" applyAlignment="1">
      <alignment horizontal="left" vertical="center" wrapText="1"/>
    </xf>
    <xf numFmtId="0" fontId="3" fillId="0" borderId="17" xfId="0" applyFont="1" applyBorder="1" applyAlignment="1">
      <alignment horizontal="center" vertical="center"/>
    </xf>
    <xf numFmtId="0" fontId="3" fillId="0" borderId="80" xfId="0" applyFont="1" applyBorder="1" applyAlignment="1">
      <alignment horizontal="center" vertical="center"/>
    </xf>
    <xf numFmtId="0" fontId="25" fillId="9" borderId="17" xfId="0" applyFont="1" applyFill="1" applyBorder="1" applyAlignment="1" applyProtection="1">
      <alignment horizontal="center" vertical="center"/>
      <protection hidden="1"/>
    </xf>
    <xf numFmtId="0" fontId="0" fillId="0" borderId="17" xfId="0" applyBorder="1" applyAlignment="1" applyProtection="1">
      <alignment horizontal="center" vertical="center" wrapText="1"/>
      <protection hidden="1"/>
    </xf>
    <xf numFmtId="0" fontId="0" fillId="0" borderId="80" xfId="0" applyBorder="1" applyAlignment="1" applyProtection="1">
      <alignment horizontal="center" vertical="center" wrapText="1"/>
      <protection hidden="1"/>
    </xf>
    <xf numFmtId="0" fontId="0" fillId="0" borderId="0" xfId="0" applyAlignment="1" applyProtection="1">
      <alignment horizontal="center" vertical="center"/>
      <protection locked="0"/>
    </xf>
    <xf numFmtId="0" fontId="14" fillId="12" borderId="37" xfId="0" applyFont="1" applyFill="1" applyBorder="1" applyAlignment="1">
      <alignment horizontal="center" vertical="center"/>
    </xf>
    <xf numFmtId="0" fontId="58" fillId="5" borderId="58" xfId="0" applyFont="1" applyFill="1" applyBorder="1" applyAlignment="1">
      <alignment horizontal="center" vertical="center"/>
    </xf>
    <xf numFmtId="0" fontId="14" fillId="0" borderId="39" xfId="0" applyFont="1" applyBorder="1" applyAlignment="1">
      <alignment vertical="center" wrapText="1"/>
    </xf>
    <xf numFmtId="0" fontId="58" fillId="10" borderId="58" xfId="0" applyFont="1" applyFill="1" applyBorder="1" applyAlignment="1">
      <alignment horizontal="center" vertical="center"/>
    </xf>
    <xf numFmtId="0" fontId="14" fillId="12" borderId="40" xfId="0" applyFont="1" applyFill="1" applyBorder="1" applyAlignment="1">
      <alignment horizontal="center" vertical="center"/>
    </xf>
    <xf numFmtId="0" fontId="58" fillId="10" borderId="76" xfId="0" applyFont="1" applyFill="1" applyBorder="1" applyAlignment="1">
      <alignment horizontal="center" vertical="center"/>
    </xf>
    <xf numFmtId="0" fontId="14" fillId="0" borderId="42" xfId="0" applyFont="1" applyBorder="1" applyAlignment="1">
      <alignment vertical="center" wrapText="1"/>
    </xf>
    <xf numFmtId="0" fontId="32" fillId="13" borderId="37" xfId="0" applyFont="1" applyFill="1" applyBorder="1" applyAlignment="1">
      <alignment horizontal="center" vertical="center" wrapText="1"/>
    </xf>
    <xf numFmtId="0" fontId="14" fillId="13" borderId="11" xfId="0" applyFont="1" applyFill="1" applyBorder="1" applyAlignment="1">
      <alignment horizontal="center" vertical="center"/>
    </xf>
    <xf numFmtId="0" fontId="14" fillId="13" borderId="40" xfId="0" applyFont="1" applyFill="1" applyBorder="1" applyAlignment="1">
      <alignment horizontal="center" vertical="center"/>
    </xf>
    <xf numFmtId="0" fontId="14" fillId="0" borderId="37" xfId="0" applyFont="1" applyBorder="1" applyAlignment="1">
      <alignment horizontal="center" vertical="center"/>
    </xf>
    <xf numFmtId="0" fontId="14" fillId="0" borderId="38" xfId="0" applyFont="1" applyBorder="1" applyAlignment="1">
      <alignment horizontal="center" vertical="center"/>
    </xf>
    <xf numFmtId="0" fontId="14" fillId="0" borderId="39" xfId="0" applyFont="1" applyBorder="1" applyAlignment="1">
      <alignment horizontal="center" vertical="center"/>
    </xf>
    <xf numFmtId="0" fontId="14" fillId="0" borderId="40" xfId="0" applyFont="1" applyBorder="1" applyAlignment="1">
      <alignment horizontal="center" vertical="center"/>
    </xf>
    <xf numFmtId="0" fontId="14" fillId="0" borderId="41" xfId="0" applyFont="1" applyBorder="1" applyAlignment="1">
      <alignment horizontal="center" vertical="center"/>
    </xf>
    <xf numFmtId="0" fontId="14" fillId="0" borderId="42" xfId="0" applyFont="1" applyBorder="1" applyAlignment="1">
      <alignment horizontal="center" vertical="center"/>
    </xf>
    <xf numFmtId="0" fontId="50" fillId="4" borderId="2" xfId="0" applyFont="1" applyFill="1" applyBorder="1" applyAlignment="1">
      <alignment horizontal="center" vertical="center" wrapText="1"/>
    </xf>
    <xf numFmtId="0" fontId="41" fillId="4" borderId="2" xfId="0" applyFont="1" applyFill="1" applyBorder="1" applyAlignment="1">
      <alignment horizontal="center" vertical="center" wrapText="1"/>
    </xf>
    <xf numFmtId="0" fontId="50" fillId="4" borderId="1" xfId="0" applyFont="1" applyFill="1" applyBorder="1" applyAlignment="1">
      <alignment horizontal="center" vertical="center" wrapText="1"/>
    </xf>
    <xf numFmtId="0" fontId="58" fillId="4" borderId="29" xfId="0" applyFont="1" applyFill="1" applyBorder="1" applyAlignment="1">
      <alignment horizontal="center" vertical="center" wrapText="1"/>
    </xf>
    <xf numFmtId="0" fontId="41" fillId="4" borderId="11" xfId="0" applyFont="1" applyFill="1" applyBorder="1" applyAlignment="1">
      <alignment horizontal="center" vertical="center"/>
    </xf>
    <xf numFmtId="0" fontId="41" fillId="4" borderId="48" xfId="0" applyFont="1" applyFill="1" applyBorder="1" applyAlignment="1">
      <alignment horizontal="center" vertical="center"/>
    </xf>
    <xf numFmtId="0" fontId="41" fillId="4" borderId="12" xfId="0" applyFont="1" applyFill="1" applyBorder="1" applyAlignment="1">
      <alignment horizontal="center" vertical="center"/>
    </xf>
    <xf numFmtId="0" fontId="41" fillId="4" borderId="13" xfId="0" applyFont="1" applyFill="1" applyBorder="1" applyAlignment="1">
      <alignment horizontal="center" vertical="center"/>
    </xf>
    <xf numFmtId="0" fontId="25" fillId="9" borderId="37" xfId="0" applyFont="1" applyFill="1" applyBorder="1" applyAlignment="1" applyProtection="1">
      <alignment horizontal="center" vertical="center"/>
      <protection hidden="1"/>
    </xf>
    <xf numFmtId="0" fontId="41" fillId="4" borderId="21" xfId="0" applyFont="1" applyFill="1" applyBorder="1" applyAlignment="1">
      <alignment horizontal="center" vertical="center" wrapText="1"/>
    </xf>
    <xf numFmtId="0" fontId="41" fillId="4" borderId="51" xfId="0" applyFont="1" applyFill="1" applyBorder="1" applyAlignment="1">
      <alignment horizontal="center" vertical="center" wrapText="1"/>
    </xf>
    <xf numFmtId="0" fontId="3" fillId="0" borderId="21" xfId="0" applyFont="1" applyBorder="1" applyAlignment="1">
      <alignment horizontal="left" vertical="center" wrapText="1"/>
    </xf>
    <xf numFmtId="0" fontId="3" fillId="0" borderId="52" xfId="0" applyFont="1" applyBorder="1" applyAlignment="1">
      <alignment horizontal="left" vertical="center" wrapText="1"/>
    </xf>
    <xf numFmtId="0" fontId="3" fillId="0" borderId="40" xfId="0" applyFont="1" applyBorder="1" applyAlignment="1">
      <alignment horizontal="left" vertical="center" wrapText="1"/>
    </xf>
    <xf numFmtId="0" fontId="3" fillId="0" borderId="10" xfId="0" applyFont="1" applyBorder="1" applyAlignment="1">
      <alignment horizontal="left" vertical="center" wrapText="1"/>
    </xf>
    <xf numFmtId="0" fontId="3" fillId="0" borderId="8" xfId="0" applyFont="1" applyBorder="1" applyAlignment="1">
      <alignment horizontal="left" vertical="center" wrapText="1"/>
    </xf>
    <xf numFmtId="0" fontId="3" fillId="0" borderId="16" xfId="0" applyFont="1" applyBorder="1" applyAlignment="1">
      <alignment horizontal="left" vertical="center" wrapText="1"/>
    </xf>
    <xf numFmtId="0" fontId="3" fillId="0" borderId="73" xfId="0" applyFont="1" applyBorder="1" applyAlignment="1">
      <alignment horizontal="left" vertical="center" wrapText="1"/>
    </xf>
    <xf numFmtId="0" fontId="3" fillId="0" borderId="13" xfId="0" applyFont="1" applyBorder="1" applyAlignment="1">
      <alignment horizontal="center" vertical="center" wrapText="1"/>
    </xf>
    <xf numFmtId="0" fontId="3" fillId="0" borderId="74" xfId="0" applyFont="1" applyBorder="1" applyAlignment="1">
      <alignment horizontal="left" vertical="center" wrapText="1"/>
    </xf>
    <xf numFmtId="0" fontId="3" fillId="0" borderId="5" xfId="0" applyFont="1" applyBorder="1" applyAlignment="1">
      <alignment horizontal="left" vertical="center" wrapText="1"/>
    </xf>
    <xf numFmtId="0" fontId="3" fillId="0" borderId="12" xfId="2" applyFont="1" applyBorder="1" applyAlignment="1">
      <alignment horizontal="left" vertical="center" wrapText="1"/>
    </xf>
    <xf numFmtId="0" fontId="3" fillId="0" borderId="13" xfId="2" applyFont="1" applyBorder="1" applyAlignment="1">
      <alignment horizontal="center" vertical="center" wrapText="1"/>
    </xf>
    <xf numFmtId="0" fontId="3" fillId="0" borderId="14" xfId="2" applyFont="1" applyBorder="1" applyAlignment="1">
      <alignment horizontal="left" vertical="center" wrapText="1"/>
    </xf>
    <xf numFmtId="0" fontId="3" fillId="0" borderId="15" xfId="2" applyFont="1" applyBorder="1" applyAlignment="1">
      <alignment horizontal="center" vertical="center" wrapText="1"/>
    </xf>
    <xf numFmtId="0" fontId="3" fillId="15" borderId="0" xfId="2" applyFont="1" applyFill="1" applyAlignment="1">
      <alignment horizontal="center" vertical="center" wrapText="1"/>
    </xf>
    <xf numFmtId="0" fontId="41" fillId="4" borderId="4" xfId="0" applyFont="1" applyFill="1" applyBorder="1" applyAlignment="1">
      <alignment horizontal="center" vertical="center" wrapText="1"/>
    </xf>
    <xf numFmtId="0" fontId="41" fillId="4" borderId="5" xfId="0" applyFont="1" applyFill="1" applyBorder="1" applyAlignment="1">
      <alignment horizontal="center" vertical="center" wrapText="1"/>
    </xf>
    <xf numFmtId="0" fontId="41" fillId="4" borderId="6" xfId="0" applyFont="1" applyFill="1" applyBorder="1" applyAlignment="1">
      <alignment horizontal="center" vertical="center" wrapText="1"/>
    </xf>
    <xf numFmtId="0" fontId="50" fillId="4" borderId="7" xfId="0" applyFont="1" applyFill="1" applyBorder="1" applyAlignment="1">
      <alignment horizontal="center" vertical="center" wrapText="1"/>
    </xf>
    <xf numFmtId="0" fontId="3" fillId="0" borderId="38" xfId="1" applyFont="1" applyBorder="1">
      <alignment vertical="center"/>
    </xf>
    <xf numFmtId="0" fontId="52" fillId="10" borderId="38" xfId="0" applyFont="1" applyFill="1" applyBorder="1" applyAlignment="1">
      <alignment horizontal="center" vertical="center" wrapText="1"/>
    </xf>
    <xf numFmtId="0" fontId="3" fillId="0" borderId="38" xfId="1" applyFont="1" applyBorder="1" applyAlignment="1">
      <alignment horizontal="center" vertical="center"/>
    </xf>
    <xf numFmtId="0" fontId="3" fillId="0" borderId="38" xfId="1" applyFont="1" applyBorder="1" applyAlignment="1">
      <alignment horizontal="left" vertical="center"/>
    </xf>
    <xf numFmtId="0" fontId="35" fillId="0" borderId="38" xfId="0" applyFont="1" applyBorder="1" applyAlignment="1">
      <alignment vertical="center"/>
    </xf>
    <xf numFmtId="0" fontId="35" fillId="0" borderId="38" xfId="0" applyFont="1" applyBorder="1" applyAlignment="1">
      <alignment horizontal="center" vertical="center"/>
    </xf>
    <xf numFmtId="0" fontId="35" fillId="0" borderId="38" xfId="0" applyFont="1" applyBorder="1" applyAlignment="1">
      <alignment horizontal="left" vertical="center"/>
    </xf>
    <xf numFmtId="0" fontId="35" fillId="0" borderId="38" xfId="1" applyFont="1" applyBorder="1">
      <alignment vertical="center"/>
    </xf>
    <xf numFmtId="0" fontId="35" fillId="0" borderId="38" xfId="1" applyFont="1" applyBorder="1" applyAlignment="1">
      <alignment horizontal="center" vertical="center"/>
    </xf>
    <xf numFmtId="0" fontId="35" fillId="0" borderId="38" xfId="1" applyFont="1" applyBorder="1" applyAlignment="1">
      <alignment horizontal="left" vertical="center"/>
    </xf>
    <xf numFmtId="0" fontId="4" fillId="0" borderId="38" xfId="0" applyFont="1" applyBorder="1" applyAlignment="1">
      <alignment vertical="center"/>
    </xf>
    <xf numFmtId="0" fontId="4" fillId="0" borderId="38" xfId="0" applyFont="1" applyBorder="1" applyAlignment="1">
      <alignment horizontal="center" vertical="center"/>
    </xf>
    <xf numFmtId="0" fontId="5" fillId="9" borderId="38" xfId="1" applyFont="1" applyFill="1" applyBorder="1" applyAlignment="1">
      <alignment horizontal="center" vertical="center"/>
    </xf>
    <xf numFmtId="0" fontId="5" fillId="9" borderId="38" xfId="1" applyFont="1" applyFill="1" applyBorder="1" applyAlignment="1">
      <alignment horizontal="left" vertical="center"/>
    </xf>
    <xf numFmtId="0" fontId="63" fillId="5" borderId="38" xfId="0" applyFont="1" applyFill="1" applyBorder="1" applyAlignment="1">
      <alignment horizontal="center" vertical="center"/>
    </xf>
    <xf numFmtId="0" fontId="63" fillId="5" borderId="41" xfId="0" applyFont="1" applyFill="1" applyBorder="1" applyAlignment="1">
      <alignment horizontal="center" vertical="center"/>
    </xf>
    <xf numFmtId="0" fontId="0" fillId="3" borderId="0" xfId="0" applyFill="1" applyAlignment="1">
      <alignment wrapText="1"/>
    </xf>
    <xf numFmtId="0" fontId="39" fillId="11" borderId="11" xfId="0" applyFont="1" applyFill="1" applyBorder="1" applyAlignment="1">
      <alignment horizontal="center" vertical="center" wrapText="1"/>
    </xf>
    <xf numFmtId="0" fontId="47" fillId="13" borderId="37" xfId="0" applyFont="1" applyFill="1" applyBorder="1" applyAlignment="1">
      <alignment horizontal="center" vertical="center" wrapText="1"/>
    </xf>
    <xf numFmtId="0" fontId="32" fillId="13" borderId="40" xfId="0" applyFont="1" applyFill="1" applyBorder="1" applyAlignment="1">
      <alignment horizontal="center" vertical="center" wrapText="1"/>
    </xf>
    <xf numFmtId="0" fontId="6" fillId="10" borderId="38" xfId="0" applyFont="1" applyFill="1" applyBorder="1" applyAlignment="1">
      <alignment horizontal="center" vertical="center"/>
    </xf>
    <xf numFmtId="0" fontId="6" fillId="5" borderId="38" xfId="0" applyFont="1" applyFill="1" applyBorder="1" applyAlignment="1">
      <alignment horizontal="center" vertical="center"/>
    </xf>
    <xf numFmtId="0" fontId="52" fillId="5" borderId="38" xfId="0" applyFont="1" applyFill="1" applyBorder="1" applyAlignment="1">
      <alignment horizontal="center" vertical="center" wrapText="1"/>
    </xf>
    <xf numFmtId="0" fontId="4" fillId="3" borderId="0" xfId="0" applyFont="1" applyFill="1" applyAlignment="1">
      <alignment horizontal="left" vertical="center" wrapText="1"/>
    </xf>
    <xf numFmtId="0" fontId="35" fillId="0" borderId="5" xfId="6" applyFont="1" applyBorder="1" applyAlignment="1">
      <alignment vertical="center" wrapText="1"/>
    </xf>
    <xf numFmtId="0" fontId="49" fillId="10" borderId="61" xfId="0" applyFont="1" applyFill="1" applyBorder="1" applyAlignment="1">
      <alignment horizontal="center" vertical="center" wrapText="1"/>
    </xf>
    <xf numFmtId="0" fontId="53" fillId="0" borderId="5" xfId="0" applyFont="1" applyBorder="1" applyAlignment="1">
      <alignment horizontal="center" vertical="center" wrapText="1"/>
    </xf>
    <xf numFmtId="0" fontId="49" fillId="10" borderId="38" xfId="0" applyFont="1" applyFill="1" applyBorder="1" applyAlignment="1">
      <alignment horizontal="center" vertical="center" wrapText="1"/>
    </xf>
    <xf numFmtId="0" fontId="29" fillId="2" borderId="20" xfId="0" applyFont="1" applyFill="1" applyBorder="1" applyAlignment="1">
      <alignment horizontal="center" vertical="center" wrapText="1"/>
    </xf>
    <xf numFmtId="0" fontId="3" fillId="0" borderId="5" xfId="0" applyFont="1" applyBorder="1" applyAlignment="1">
      <alignment vertical="center" wrapText="1"/>
    </xf>
    <xf numFmtId="0" fontId="4" fillId="3" borderId="7" xfId="0" applyFont="1" applyFill="1" applyBorder="1" applyAlignment="1">
      <alignment vertical="center" wrapText="1"/>
    </xf>
    <xf numFmtId="0" fontId="3" fillId="0" borderId="11" xfId="0" applyFont="1" applyBorder="1" applyAlignment="1">
      <alignment vertical="center" wrapText="1"/>
    </xf>
    <xf numFmtId="0" fontId="3" fillId="0" borderId="12" xfId="0" applyFont="1" applyBorder="1" applyAlignment="1">
      <alignment vertical="center" wrapText="1"/>
    </xf>
    <xf numFmtId="0" fontId="3" fillId="0" borderId="12" xfId="0" applyFont="1" applyBorder="1" applyAlignment="1">
      <alignment horizontal="center" vertical="center" wrapText="1"/>
    </xf>
    <xf numFmtId="0" fontId="4" fillId="3" borderId="13" xfId="0" applyFont="1" applyFill="1" applyBorder="1" applyAlignment="1">
      <alignment vertical="center" wrapText="1"/>
    </xf>
    <xf numFmtId="0" fontId="3" fillId="0" borderId="4" xfId="0" applyFont="1" applyBorder="1" applyAlignment="1">
      <alignment vertical="center" wrapText="1"/>
    </xf>
    <xf numFmtId="0" fontId="0" fillId="15" borderId="18" xfId="0" applyFill="1" applyBorder="1" applyAlignment="1">
      <alignment vertical="center"/>
    </xf>
    <xf numFmtId="0" fontId="69" fillId="3" borderId="38" xfId="1" applyFont="1" applyFill="1" applyBorder="1" applyAlignment="1">
      <alignment horizontal="center" vertical="center" wrapText="1"/>
    </xf>
    <xf numFmtId="0" fontId="4" fillId="0" borderId="0" xfId="0" applyFont="1" applyAlignment="1">
      <alignment vertical="center" wrapText="1"/>
    </xf>
    <xf numFmtId="0" fontId="6" fillId="0" borderId="0" xfId="0" applyFont="1" applyAlignment="1">
      <alignment horizontal="center" vertical="center" wrapText="1"/>
    </xf>
    <xf numFmtId="0" fontId="5" fillId="0" borderId="0" xfId="0" applyFont="1" applyAlignment="1">
      <alignment horizontal="center" vertical="center" wrapText="1"/>
    </xf>
    <xf numFmtId="0" fontId="4" fillId="0" borderId="38" xfId="0" applyFont="1" applyBorder="1" applyAlignment="1">
      <alignment vertical="center" wrapText="1"/>
    </xf>
    <xf numFmtId="0" fontId="6" fillId="5" borderId="38" xfId="0" applyFont="1" applyFill="1" applyBorder="1" applyAlignment="1">
      <alignment horizontal="center" vertical="center" wrapText="1"/>
    </xf>
    <xf numFmtId="0" fontId="41" fillId="4" borderId="3" xfId="0" applyFont="1" applyFill="1" applyBorder="1" applyAlignment="1">
      <alignment horizontal="center" vertical="center" wrapText="1"/>
    </xf>
    <xf numFmtId="14" fontId="35" fillId="0" borderId="65" xfId="5" quotePrefix="1" applyNumberFormat="1" applyFont="1" applyBorder="1" applyAlignment="1">
      <alignment horizontal="right"/>
    </xf>
    <xf numFmtId="0" fontId="39" fillId="14" borderId="85" xfId="5" applyFont="1" applyFill="1" applyBorder="1" applyAlignment="1">
      <alignment vertical="center" wrapText="1"/>
    </xf>
    <xf numFmtId="0" fontId="1" fillId="0" borderId="87" xfId="5" applyBorder="1" applyAlignment="1">
      <alignment horizontal="right"/>
    </xf>
    <xf numFmtId="14" fontId="35" fillId="0" borderId="89" xfId="5" quotePrefix="1" applyNumberFormat="1" applyFont="1" applyBorder="1" applyAlignment="1">
      <alignment horizontal="right"/>
    </xf>
    <xf numFmtId="0" fontId="9" fillId="0" borderId="29" xfId="5" applyFont="1" applyBorder="1"/>
    <xf numFmtId="0" fontId="9" fillId="0" borderId="30" xfId="5" applyFont="1" applyBorder="1"/>
    <xf numFmtId="0" fontId="14" fillId="15" borderId="0" xfId="0" applyFont="1" applyFill="1" applyAlignment="1">
      <alignment vertical="center" wrapText="1"/>
    </xf>
    <xf numFmtId="0" fontId="39" fillId="14" borderId="0" xfId="5" applyFont="1" applyFill="1" applyAlignment="1">
      <alignment vertical="center" wrapText="1"/>
    </xf>
    <xf numFmtId="0" fontId="9" fillId="0" borderId="90" xfId="5" applyFont="1" applyBorder="1"/>
    <xf numFmtId="0" fontId="0" fillId="0" borderId="91" xfId="0" applyBorder="1" applyAlignment="1">
      <alignment horizontal="center"/>
    </xf>
    <xf numFmtId="0" fontId="1" fillId="0" borderId="92" xfId="5" applyBorder="1" applyAlignment="1">
      <alignment horizontal="right"/>
    </xf>
    <xf numFmtId="0" fontId="9" fillId="0" borderId="93" xfId="5" applyFont="1" applyBorder="1"/>
    <xf numFmtId="14" fontId="35" fillId="0" borderId="94" xfId="5" quotePrefix="1" applyNumberFormat="1" applyFont="1" applyBorder="1" applyAlignment="1">
      <alignment horizontal="right"/>
    </xf>
    <xf numFmtId="14" fontId="35" fillId="0" borderId="95" xfId="5" quotePrefix="1" applyNumberFormat="1" applyFont="1" applyBorder="1" applyAlignment="1">
      <alignment horizontal="right"/>
    </xf>
    <xf numFmtId="0" fontId="55" fillId="4" borderId="43" xfId="0" applyFont="1" applyFill="1" applyBorder="1" applyAlignment="1">
      <alignment horizontal="center" vertical="center" wrapText="1"/>
    </xf>
    <xf numFmtId="49" fontId="0" fillId="0" borderId="5" xfId="0" applyNumberFormat="1" applyBorder="1" applyAlignment="1">
      <alignment horizontal="center"/>
    </xf>
    <xf numFmtId="0" fontId="6" fillId="5" borderId="5" xfId="0" applyFont="1" applyFill="1" applyBorder="1" applyAlignment="1">
      <alignment horizontal="center" vertical="center"/>
    </xf>
    <xf numFmtId="0" fontId="19" fillId="15" borderId="5" xfId="0" applyFont="1" applyFill="1" applyBorder="1" applyAlignment="1">
      <alignment horizontal="center" vertical="center" wrapText="1"/>
    </xf>
    <xf numFmtId="49" fontId="50" fillId="4" borderId="49" xfId="0" applyNumberFormat="1" applyFont="1" applyFill="1" applyBorder="1" applyAlignment="1">
      <alignment horizontal="center" vertical="center" wrapText="1"/>
    </xf>
    <xf numFmtId="0" fontId="15" fillId="15" borderId="0" xfId="4" applyFill="1" applyAlignment="1">
      <alignment vertical="center"/>
    </xf>
    <xf numFmtId="0" fontId="39" fillId="15" borderId="0" xfId="5" applyFont="1" applyFill="1" applyAlignment="1">
      <alignment vertical="center" wrapText="1"/>
    </xf>
    <xf numFmtId="0" fontId="41" fillId="4" borderId="28" xfId="0" applyFont="1" applyFill="1" applyBorder="1" applyAlignment="1">
      <alignment horizontal="center" vertical="center" wrapText="1"/>
    </xf>
    <xf numFmtId="0" fontId="6" fillId="11" borderId="11" xfId="0" applyFont="1" applyFill="1" applyBorder="1" applyAlignment="1">
      <alignment horizontal="center" vertical="center" wrapText="1"/>
    </xf>
    <xf numFmtId="0" fontId="49" fillId="5" borderId="12" xfId="0" applyFont="1" applyFill="1" applyBorder="1" applyAlignment="1">
      <alignment horizontal="center" vertical="center" wrapText="1"/>
    </xf>
    <xf numFmtId="0" fontId="19" fillId="0" borderId="12" xfId="0" applyFont="1" applyBorder="1" applyAlignment="1">
      <alignment horizontal="center" vertical="center" wrapText="1"/>
    </xf>
    <xf numFmtId="0" fontId="6" fillId="11" borderId="37" xfId="0" applyFont="1" applyFill="1" applyBorder="1" applyAlignment="1">
      <alignment horizontal="center" vertical="center" wrapText="1"/>
    </xf>
    <xf numFmtId="0" fontId="6" fillId="11" borderId="40" xfId="0" applyFont="1" applyFill="1" applyBorder="1" applyAlignment="1">
      <alignment horizontal="center" vertical="center" wrapText="1"/>
    </xf>
    <xf numFmtId="0" fontId="49" fillId="5" borderId="41" xfId="0" applyFont="1" applyFill="1" applyBorder="1" applyAlignment="1">
      <alignment horizontal="center" vertical="center" wrapText="1"/>
    </xf>
    <xf numFmtId="0" fontId="9" fillId="0" borderId="96" xfId="5" applyFont="1" applyBorder="1"/>
    <xf numFmtId="0" fontId="1" fillId="0" borderId="97" xfId="5" applyBorder="1" applyAlignment="1">
      <alignment horizontal="right"/>
    </xf>
    <xf numFmtId="0" fontId="63" fillId="5" borderId="18" xfId="0" applyFont="1" applyFill="1" applyBorder="1" applyAlignment="1">
      <alignment horizontal="center" vertical="center"/>
    </xf>
    <xf numFmtId="0" fontId="6" fillId="10" borderId="18" xfId="0" applyFont="1" applyFill="1" applyBorder="1" applyAlignment="1">
      <alignment horizontal="center" vertical="center"/>
    </xf>
    <xf numFmtId="0" fontId="4" fillId="3" borderId="38" xfId="0" applyFont="1" applyFill="1" applyBorder="1" applyAlignment="1">
      <alignment vertical="center" wrapText="1"/>
    </xf>
    <xf numFmtId="0" fontId="0" fillId="0" borderId="98" xfId="0" applyBorder="1" applyAlignment="1">
      <alignment horizontal="center"/>
    </xf>
    <xf numFmtId="0" fontId="49" fillId="10" borderId="5" xfId="0" applyFont="1" applyFill="1" applyBorder="1" applyAlignment="1">
      <alignment horizontal="center" vertical="center" wrapText="1"/>
    </xf>
    <xf numFmtId="0" fontId="5" fillId="2" borderId="40" xfId="0" applyFont="1" applyFill="1" applyBorder="1" applyAlignment="1">
      <alignment horizontal="center" vertical="center" wrapText="1"/>
    </xf>
    <xf numFmtId="0" fontId="5" fillId="2" borderId="41" xfId="0" applyFont="1" applyFill="1" applyBorder="1" applyAlignment="1">
      <alignment horizontal="center" vertical="center" wrapText="1"/>
    </xf>
    <xf numFmtId="0" fontId="5" fillId="2" borderId="42" xfId="0" applyFont="1" applyFill="1" applyBorder="1" applyAlignment="1">
      <alignment horizontal="center" vertical="center" wrapText="1"/>
    </xf>
    <xf numFmtId="0" fontId="3" fillId="0" borderId="0" xfId="0" applyFont="1" applyAlignment="1">
      <alignment vertical="center" wrapText="1"/>
    </xf>
    <xf numFmtId="0" fontId="3" fillId="0" borderId="0" xfId="0" applyFont="1" applyAlignment="1">
      <alignment horizontal="center" vertical="center" wrapText="1"/>
    </xf>
    <xf numFmtId="0" fontId="14" fillId="13" borderId="49" xfId="0" applyFont="1" applyFill="1" applyBorder="1" applyAlignment="1">
      <alignment horizontal="left" vertical="center" wrapText="1"/>
    </xf>
    <xf numFmtId="0" fontId="14" fillId="13" borderId="50" xfId="0" applyFont="1" applyFill="1" applyBorder="1" applyAlignment="1">
      <alignment horizontal="left" vertical="center" wrapText="1"/>
    </xf>
    <xf numFmtId="0" fontId="14" fillId="13" borderId="43" xfId="0" applyFont="1" applyFill="1" applyBorder="1" applyAlignment="1">
      <alignment horizontal="left" vertical="center"/>
    </xf>
    <xf numFmtId="0" fontId="0" fillId="13" borderId="49" xfId="0" applyFill="1" applyBorder="1" applyAlignment="1">
      <alignment horizontal="center" vertical="center" wrapText="1"/>
    </xf>
    <xf numFmtId="0" fontId="0" fillId="13" borderId="50" xfId="0" applyFill="1" applyBorder="1" applyAlignment="1">
      <alignment horizontal="center" vertical="center" wrapText="1"/>
    </xf>
    <xf numFmtId="0" fontId="0" fillId="13" borderId="43" xfId="0" applyFill="1" applyBorder="1" applyAlignment="1">
      <alignment horizontal="center" vertical="center" wrapText="1"/>
    </xf>
    <xf numFmtId="0" fontId="39" fillId="11" borderId="46" xfId="0" applyFont="1" applyFill="1" applyBorder="1" applyAlignment="1">
      <alignment horizontal="center" vertical="center"/>
    </xf>
    <xf numFmtId="0" fontId="39" fillId="11" borderId="48" xfId="0" applyFont="1" applyFill="1" applyBorder="1" applyAlignment="1">
      <alignment horizontal="center" vertical="center"/>
    </xf>
    <xf numFmtId="0" fontId="0" fillId="15" borderId="0" xfId="0" applyFill="1" applyAlignment="1">
      <alignment horizontal="center"/>
    </xf>
    <xf numFmtId="0" fontId="9" fillId="0" borderId="29" xfId="5" applyFont="1" applyBorder="1" applyAlignment="1">
      <alignment horizontal="center"/>
    </xf>
    <xf numFmtId="0" fontId="9" fillId="0" borderId="86" xfId="5" applyFont="1" applyBorder="1" applyAlignment="1">
      <alignment horizontal="center"/>
    </xf>
    <xf numFmtId="0" fontId="9" fillId="0" borderId="30" xfId="5" applyFont="1" applyBorder="1" applyAlignment="1">
      <alignment horizontal="center"/>
    </xf>
    <xf numFmtId="0" fontId="9" fillId="0" borderId="88" xfId="5" applyFont="1" applyBorder="1" applyAlignment="1">
      <alignment horizontal="center"/>
    </xf>
    <xf numFmtId="0" fontId="39" fillId="14" borderId="49" xfId="5" applyFont="1" applyFill="1" applyBorder="1" applyAlignment="1">
      <alignment horizontal="center" vertical="center" wrapText="1"/>
    </xf>
    <xf numFmtId="0" fontId="39" fillId="14" borderId="43" xfId="5" applyFont="1" applyFill="1" applyBorder="1" applyAlignment="1">
      <alignment horizontal="center" vertical="center" wrapText="1"/>
    </xf>
    <xf numFmtId="0" fontId="39" fillId="11" borderId="11" xfId="0" applyFont="1" applyFill="1" applyBorder="1" applyAlignment="1">
      <alignment horizontal="center" vertical="center"/>
    </xf>
    <xf numFmtId="0" fontId="39" fillId="11" borderId="12" xfId="0" applyFont="1" applyFill="1" applyBorder="1" applyAlignment="1">
      <alignment horizontal="center" vertical="center"/>
    </xf>
    <xf numFmtId="0" fontId="39" fillId="11" borderId="13" xfId="0" applyFont="1" applyFill="1" applyBorder="1" applyAlignment="1">
      <alignment horizontal="center" vertical="center"/>
    </xf>
    <xf numFmtId="0" fontId="39" fillId="11" borderId="21" xfId="0" applyFont="1" applyFill="1" applyBorder="1" applyAlignment="1">
      <alignment horizontal="center" vertical="center"/>
    </xf>
    <xf numFmtId="0" fontId="39" fillId="11" borderId="51" xfId="0" applyFont="1" applyFill="1" applyBorder="1" applyAlignment="1">
      <alignment horizontal="center" vertical="center"/>
    </xf>
    <xf numFmtId="0" fontId="39" fillId="11" borderId="28" xfId="0" applyFont="1" applyFill="1" applyBorder="1" applyAlignment="1">
      <alignment horizontal="center" vertical="center"/>
    </xf>
    <xf numFmtId="0" fontId="14" fillId="0" borderId="52" xfId="0" applyFont="1" applyBorder="1" applyAlignment="1">
      <alignment horizontal="center" vertical="center"/>
    </xf>
    <xf numFmtId="0" fontId="14" fillId="0" borderId="33" xfId="0" applyFont="1" applyBorder="1" applyAlignment="1">
      <alignment horizontal="center" vertical="center"/>
    </xf>
    <xf numFmtId="0" fontId="14" fillId="0" borderId="10" xfId="0" applyFont="1" applyBorder="1" applyAlignment="1">
      <alignment horizontal="center" vertical="center"/>
    </xf>
    <xf numFmtId="0" fontId="14" fillId="0" borderId="34" xfId="0" applyFont="1" applyBorder="1" applyAlignment="1">
      <alignment horizontal="center" vertical="center"/>
    </xf>
    <xf numFmtId="0" fontId="41" fillId="4" borderId="81" xfId="0" applyFont="1" applyFill="1" applyBorder="1" applyAlignment="1">
      <alignment horizontal="center" vertical="center" wrapText="1"/>
    </xf>
    <xf numFmtId="0" fontId="41" fillId="4" borderId="82" xfId="0" applyFont="1" applyFill="1" applyBorder="1" applyAlignment="1">
      <alignment horizontal="center" vertical="center" wrapText="1"/>
    </xf>
    <xf numFmtId="0" fontId="39" fillId="14" borderId="79" xfId="5" applyFont="1" applyFill="1" applyBorder="1" applyAlignment="1">
      <alignment horizontal="center" vertical="center" wrapText="1"/>
    </xf>
    <xf numFmtId="0" fontId="39" fillId="14" borderId="0" xfId="5" applyFont="1" applyFill="1" applyAlignment="1">
      <alignment horizontal="center" vertical="center" wrapText="1"/>
    </xf>
    <xf numFmtId="0" fontId="41" fillId="4" borderId="62" xfId="0" applyFont="1" applyFill="1" applyBorder="1" applyAlignment="1">
      <alignment horizontal="center" vertical="center" wrapText="1"/>
    </xf>
    <xf numFmtId="0" fontId="41" fillId="4" borderId="45" xfId="0" applyFont="1" applyFill="1" applyBorder="1" applyAlignment="1">
      <alignment horizontal="center" vertical="center" wrapText="1"/>
    </xf>
    <xf numFmtId="0" fontId="41" fillId="4" borderId="52" xfId="0" applyFont="1" applyFill="1" applyBorder="1" applyAlignment="1">
      <alignment horizontal="center" vertical="center"/>
    </xf>
    <xf numFmtId="0" fontId="41" fillId="4" borderId="48" xfId="0" applyFont="1" applyFill="1" applyBorder="1" applyAlignment="1">
      <alignment horizontal="center" vertical="center"/>
    </xf>
    <xf numFmtId="0" fontId="25" fillId="9" borderId="8" xfId="0" applyFont="1" applyFill="1" applyBorder="1" applyAlignment="1" applyProtection="1">
      <alignment horizontal="center" vertical="center"/>
      <protection hidden="1"/>
    </xf>
    <xf numFmtId="0" fontId="25" fillId="9" borderId="58" xfId="0" applyFont="1" applyFill="1" applyBorder="1" applyAlignment="1" applyProtection="1">
      <alignment horizontal="center" vertical="center"/>
      <protection hidden="1"/>
    </xf>
    <xf numFmtId="0" fontId="25" fillId="9" borderId="17" xfId="0" applyFont="1" applyFill="1" applyBorder="1" applyAlignment="1" applyProtection="1">
      <alignment horizontal="center" vertical="center"/>
      <protection hidden="1"/>
    </xf>
    <xf numFmtId="0" fontId="26" fillId="8" borderId="46" xfId="4" applyFont="1" applyFill="1" applyBorder="1" applyAlignment="1" applyProtection="1">
      <alignment horizontal="left" vertical="center"/>
      <protection hidden="1"/>
    </xf>
    <xf numFmtId="0" fontId="26" fillId="8" borderId="47" xfId="4" applyFont="1" applyFill="1" applyBorder="1" applyAlignment="1" applyProtection="1">
      <alignment horizontal="left" vertical="center"/>
      <protection hidden="1"/>
    </xf>
    <xf numFmtId="0" fontId="20" fillId="8" borderId="47" xfId="4" applyFont="1" applyFill="1" applyBorder="1" applyAlignment="1" applyProtection="1">
      <alignment horizontal="left" vertical="center"/>
      <protection hidden="1"/>
    </xf>
    <xf numFmtId="0" fontId="20" fillId="8" borderId="33" xfId="4" applyFont="1" applyFill="1" applyBorder="1" applyAlignment="1" applyProtection="1">
      <alignment horizontal="left" vertical="center"/>
      <protection hidden="1"/>
    </xf>
    <xf numFmtId="0" fontId="5" fillId="15" borderId="0" xfId="0" applyFont="1" applyFill="1" applyAlignment="1">
      <alignment horizontal="left" vertical="center" wrapText="1"/>
    </xf>
    <xf numFmtId="0" fontId="3" fillId="0" borderId="39" xfId="0" applyFont="1" applyBorder="1" applyAlignment="1">
      <alignment horizontal="center" vertical="center" wrapText="1"/>
    </xf>
    <xf numFmtId="0" fontId="3" fillId="0" borderId="42" xfId="0" applyFont="1" applyBorder="1" applyAlignment="1">
      <alignment horizontal="center" vertical="center" wrapText="1"/>
    </xf>
    <xf numFmtId="0" fontId="20" fillId="8" borderId="46" xfId="4" applyFont="1" applyFill="1" applyBorder="1" applyAlignment="1" applyProtection="1">
      <alignment horizontal="left" vertical="center"/>
      <protection hidden="1"/>
    </xf>
    <xf numFmtId="0" fontId="62" fillId="0" borderId="44" xfId="0" applyFont="1" applyBorder="1" applyAlignment="1">
      <alignment horizontal="center" vertical="center"/>
    </xf>
    <xf numFmtId="0" fontId="62" fillId="0" borderId="19" xfId="0" applyFont="1" applyBorder="1" applyAlignment="1">
      <alignment horizontal="center" vertical="center"/>
    </xf>
    <xf numFmtId="0" fontId="62" fillId="0" borderId="14" xfId="0" applyFont="1" applyBorder="1" applyAlignment="1">
      <alignment horizontal="center" vertical="center"/>
    </xf>
    <xf numFmtId="0" fontId="3" fillId="0" borderId="44" xfId="0" applyFont="1" applyBorder="1" applyAlignment="1">
      <alignment horizontal="center" vertical="center"/>
    </xf>
    <xf numFmtId="0" fontId="3" fillId="0" borderId="19" xfId="0" applyFont="1" applyBorder="1" applyAlignment="1">
      <alignment horizontal="center" vertical="center"/>
    </xf>
    <xf numFmtId="0" fontId="3" fillId="0" borderId="14" xfId="0" applyFont="1" applyBorder="1" applyAlignment="1">
      <alignment horizontal="center" vertical="center"/>
    </xf>
    <xf numFmtId="0" fontId="5" fillId="15" borderId="0" xfId="0" applyFont="1" applyFill="1" applyAlignment="1">
      <alignment horizontal="left" vertical="center"/>
    </xf>
    <xf numFmtId="0" fontId="9" fillId="6" borderId="29" xfId="0" applyFont="1" applyFill="1" applyBorder="1" applyAlignment="1">
      <alignment horizontal="center" vertical="center" wrapText="1"/>
    </xf>
    <xf numFmtId="0" fontId="9" fillId="6" borderId="27" xfId="0" applyFont="1" applyFill="1" applyBorder="1" applyAlignment="1">
      <alignment horizontal="center" vertical="center" wrapText="1"/>
    </xf>
    <xf numFmtId="0" fontId="9" fillId="6" borderId="24" xfId="0" applyFont="1" applyFill="1" applyBorder="1" applyAlignment="1">
      <alignment horizontal="center" vertical="center" wrapText="1"/>
    </xf>
    <xf numFmtId="0" fontId="9" fillId="6" borderId="30" xfId="0" applyFont="1" applyFill="1" applyBorder="1" applyAlignment="1">
      <alignment horizontal="center" vertical="center" wrapText="1"/>
    </xf>
    <xf numFmtId="0" fontId="9" fillId="6" borderId="31" xfId="0" applyFont="1" applyFill="1" applyBorder="1" applyAlignment="1">
      <alignment horizontal="center" vertical="center" wrapText="1"/>
    </xf>
    <xf numFmtId="0" fontId="9" fillId="6" borderId="26" xfId="0" applyFont="1" applyFill="1" applyBorder="1" applyAlignment="1">
      <alignment horizontal="center" vertical="center" wrapText="1"/>
    </xf>
    <xf numFmtId="0" fontId="3" fillId="0" borderId="11" xfId="2" applyFont="1" applyBorder="1" applyAlignment="1">
      <alignment horizontal="left" vertical="center" wrapText="1"/>
    </xf>
    <xf numFmtId="0" fontId="3" fillId="0" borderId="75" xfId="2" applyFont="1" applyBorder="1" applyAlignment="1">
      <alignment horizontal="left" vertical="center" wrapText="1"/>
    </xf>
    <xf numFmtId="0" fontId="9" fillId="6" borderId="22" xfId="0" applyFont="1" applyFill="1" applyBorder="1" applyAlignment="1">
      <alignment horizontal="center" vertical="center"/>
    </xf>
    <xf numFmtId="0" fontId="9" fillId="6" borderId="25" xfId="0" applyFont="1" applyFill="1" applyBorder="1" applyAlignment="1">
      <alignment horizontal="center" vertical="center"/>
    </xf>
    <xf numFmtId="0" fontId="9" fillId="6" borderId="23" xfId="0" applyFont="1" applyFill="1" applyBorder="1" applyAlignment="1">
      <alignment horizontal="center" vertical="center"/>
    </xf>
    <xf numFmtId="0" fontId="3" fillId="0" borderId="11" xfId="0" applyFont="1" applyBorder="1" applyAlignment="1">
      <alignment horizontal="left" vertical="center" wrapText="1"/>
    </xf>
    <xf numFmtId="0" fontId="3" fillId="0" borderId="37" xfId="0" applyFont="1" applyBorder="1" applyAlignment="1">
      <alignment horizontal="left" vertical="center" wrapText="1"/>
    </xf>
    <xf numFmtId="0" fontId="3" fillId="0" borderId="40" xfId="0" applyFont="1" applyBorder="1" applyAlignment="1">
      <alignment horizontal="left" vertical="center" wrapText="1"/>
    </xf>
    <xf numFmtId="0" fontId="39" fillId="14" borderId="50" xfId="5" applyFont="1" applyFill="1" applyBorder="1" applyAlignment="1">
      <alignment horizontal="center" vertical="center" wrapText="1"/>
    </xf>
    <xf numFmtId="0" fontId="0" fillId="0" borderId="78" xfId="0" applyBorder="1" applyAlignment="1">
      <alignment horizontal="left" vertical="center" wrapText="1"/>
    </xf>
    <xf numFmtId="0" fontId="0" fillId="0" borderId="34" xfId="0" applyBorder="1" applyAlignment="1">
      <alignment horizontal="left" vertical="center" wrapText="1"/>
    </xf>
    <xf numFmtId="0" fontId="13" fillId="3" borderId="24" xfId="0" applyFont="1" applyFill="1" applyBorder="1" applyAlignment="1">
      <alignment horizontal="left" vertical="center" wrapText="1"/>
    </xf>
    <xf numFmtId="0" fontId="13" fillId="3" borderId="26" xfId="0" applyFont="1" applyFill="1" applyBorder="1" applyAlignment="1">
      <alignment horizontal="left" vertical="center" wrapText="1"/>
    </xf>
    <xf numFmtId="0" fontId="13" fillId="0" borderId="36" xfId="0" applyFont="1" applyBorder="1" applyAlignment="1">
      <alignment horizontal="left" vertical="center" wrapText="1"/>
    </xf>
    <xf numFmtId="0" fontId="13" fillId="0" borderId="35" xfId="0" applyFont="1" applyBorder="1" applyAlignment="1">
      <alignment horizontal="left" vertical="center" wrapText="1"/>
    </xf>
    <xf numFmtId="0" fontId="0" fillId="0" borderId="77" xfId="0" applyBorder="1" applyAlignment="1">
      <alignment horizontal="left" vertical="center" wrapText="1"/>
    </xf>
    <xf numFmtId="0" fontId="0" fillId="0" borderId="36" xfId="0" applyBorder="1" applyAlignment="1">
      <alignment horizontal="left" vertical="center" wrapText="1"/>
    </xf>
    <xf numFmtId="0" fontId="0" fillId="0" borderId="46" xfId="0" applyBorder="1" applyAlignment="1">
      <alignment horizontal="left" vertical="center" wrapText="1"/>
    </xf>
    <xf numFmtId="0" fontId="0" fillId="0" borderId="33" xfId="0" applyBorder="1" applyAlignment="1">
      <alignment horizontal="left" vertical="center" wrapText="1"/>
    </xf>
    <xf numFmtId="0" fontId="3" fillId="0" borderId="21" xfId="0" applyFont="1" applyBorder="1" applyAlignment="1">
      <alignment horizontal="left" vertical="center" wrapText="1"/>
    </xf>
    <xf numFmtId="0" fontId="3" fillId="0" borderId="4" xfId="0" applyFont="1" applyBorder="1" applyAlignment="1">
      <alignment horizontal="left" vertical="center" wrapText="1"/>
    </xf>
    <xf numFmtId="0" fontId="13" fillId="0" borderId="32" xfId="0" applyFont="1" applyBorder="1" applyAlignment="1">
      <alignment horizontal="left" vertical="center" wrapText="1"/>
    </xf>
    <xf numFmtId="0" fontId="13" fillId="0" borderId="26" xfId="0" applyFont="1" applyBorder="1" applyAlignment="1">
      <alignment horizontal="left" vertical="center" wrapText="1"/>
    </xf>
    <xf numFmtId="0" fontId="3" fillId="0" borderId="13" xfId="0" applyFont="1" applyBorder="1" applyAlignment="1">
      <alignment horizontal="center" vertical="center" wrapText="1"/>
    </xf>
    <xf numFmtId="0" fontId="3" fillId="0" borderId="20" xfId="0" applyFont="1" applyBorder="1" applyAlignment="1">
      <alignment horizontal="center" vertical="center" wrapText="1"/>
    </xf>
    <xf numFmtId="0" fontId="3" fillId="0" borderId="15" xfId="0" applyFont="1" applyBorder="1" applyAlignment="1">
      <alignment horizontal="center" vertical="center" wrapText="1"/>
    </xf>
    <xf numFmtId="0" fontId="41" fillId="4" borderId="6" xfId="0" applyFont="1" applyFill="1" applyBorder="1" applyAlignment="1">
      <alignment horizontal="center" vertical="center" wrapText="1"/>
    </xf>
    <xf numFmtId="0" fontId="41" fillId="4" borderId="61" xfId="0" applyFont="1" applyFill="1" applyBorder="1" applyAlignment="1">
      <alignment horizontal="center" vertical="center" wrapText="1"/>
    </xf>
    <xf numFmtId="0" fontId="5" fillId="9" borderId="8" xfId="1" applyFont="1" applyFill="1" applyBorder="1" applyAlignment="1">
      <alignment horizontal="center" vertical="center"/>
    </xf>
    <xf numFmtId="0" fontId="5" fillId="9" borderId="17" xfId="1" applyFont="1" applyFill="1" applyBorder="1" applyAlignment="1">
      <alignment horizontal="center" vertical="center"/>
    </xf>
    <xf numFmtId="0" fontId="32" fillId="8" borderId="38" xfId="0" applyFont="1" applyFill="1" applyBorder="1" applyAlignment="1">
      <alignment horizontal="center" wrapText="1"/>
    </xf>
    <xf numFmtId="0" fontId="3" fillId="0" borderId="38" xfId="0" applyFont="1" applyBorder="1" applyAlignment="1">
      <alignment horizontal="left" vertical="center" wrapText="1"/>
    </xf>
    <xf numFmtId="0" fontId="45" fillId="0" borderId="38" xfId="0" applyFont="1" applyBorder="1" applyAlignment="1">
      <alignment horizontal="center" vertical="center" wrapText="1"/>
    </xf>
    <xf numFmtId="0" fontId="3" fillId="0" borderId="38" xfId="0" applyFont="1" applyBorder="1" applyAlignment="1">
      <alignment horizontal="center" vertical="center" wrapText="1"/>
    </xf>
    <xf numFmtId="0" fontId="4" fillId="0" borderId="39" xfId="0" applyFont="1" applyBorder="1" applyAlignment="1">
      <alignment horizontal="left" vertical="center" wrapText="1"/>
    </xf>
    <xf numFmtId="0" fontId="0" fillId="15" borderId="0" xfId="0" applyFill="1" applyAlignment="1">
      <alignment horizontal="center" vertical="center" wrapText="1"/>
    </xf>
    <xf numFmtId="0" fontId="5" fillId="2" borderId="52" xfId="0" applyFont="1" applyFill="1" applyBorder="1" applyAlignment="1">
      <alignment horizontal="center" vertical="center" wrapText="1"/>
    </xf>
    <xf numFmtId="0" fontId="5" fillId="2" borderId="48" xfId="0" applyFont="1" applyFill="1" applyBorder="1" applyAlignment="1">
      <alignment horizontal="center" vertical="center" wrapText="1"/>
    </xf>
    <xf numFmtId="0" fontId="41" fillId="4" borderId="49" xfId="0" applyFont="1" applyFill="1" applyBorder="1" applyAlignment="1">
      <alignment horizontal="center" vertical="center" wrapText="1"/>
    </xf>
    <xf numFmtId="0" fontId="41" fillId="4" borderId="50" xfId="0" applyFont="1" applyFill="1" applyBorder="1" applyAlignment="1">
      <alignment horizontal="center" vertical="center" wrapText="1"/>
    </xf>
    <xf numFmtId="0" fontId="41" fillId="4" borderId="43" xfId="0" applyFont="1" applyFill="1" applyBorder="1" applyAlignment="1">
      <alignment horizontal="center" vertical="center" wrapText="1"/>
    </xf>
    <xf numFmtId="0" fontId="43" fillId="0" borderId="44" xfId="0" applyFont="1" applyBorder="1" applyAlignment="1">
      <alignment horizontal="center" vertical="center" wrapText="1"/>
    </xf>
    <xf numFmtId="0" fontId="43" fillId="0" borderId="19" xfId="0" applyFont="1" applyBorder="1" applyAlignment="1">
      <alignment horizontal="center" vertical="center" wrapText="1"/>
    </xf>
    <xf numFmtId="0" fontId="43" fillId="0" borderId="14" xfId="0" applyFont="1" applyBorder="1" applyAlignment="1">
      <alignment horizontal="center" vertical="center" wrapText="1"/>
    </xf>
    <xf numFmtId="0" fontId="3" fillId="3" borderId="38" xfId="1" applyFont="1" applyFill="1" applyBorder="1" applyAlignment="1">
      <alignment horizontal="left" vertical="center" wrapText="1"/>
    </xf>
    <xf numFmtId="0" fontId="41" fillId="4" borderId="1" xfId="0" applyFont="1" applyFill="1" applyBorder="1" applyAlignment="1">
      <alignment horizontal="center" vertical="center" wrapText="1"/>
    </xf>
    <xf numFmtId="0" fontId="41" fillId="4" borderId="2" xfId="0" applyFont="1" applyFill="1" applyBorder="1" applyAlignment="1">
      <alignment horizontal="center" vertical="center" wrapText="1"/>
    </xf>
    <xf numFmtId="0" fontId="41" fillId="4" borderId="3" xfId="0" applyFont="1" applyFill="1" applyBorder="1" applyAlignment="1">
      <alignment horizontal="center" vertical="center" wrapText="1"/>
    </xf>
    <xf numFmtId="0" fontId="19" fillId="0" borderId="51" xfId="0" applyFont="1" applyBorder="1" applyAlignment="1">
      <alignment horizontal="center" vertical="center" wrapText="1"/>
    </xf>
    <xf numFmtId="0" fontId="19" fillId="0" borderId="19" xfId="0" applyFont="1" applyBorder="1" applyAlignment="1">
      <alignment horizontal="center" vertical="center" wrapText="1"/>
    </xf>
    <xf numFmtId="0" fontId="19" fillId="0" borderId="14" xfId="0" applyFont="1" applyBorder="1" applyAlignment="1">
      <alignment horizontal="center" vertical="center" wrapText="1"/>
    </xf>
    <xf numFmtId="0" fontId="43" fillId="0" borderId="51" xfId="0" applyFont="1" applyBorder="1" applyAlignment="1">
      <alignment horizontal="center" vertical="center" wrapText="1"/>
    </xf>
    <xf numFmtId="0" fontId="45" fillId="0" borderId="19" xfId="0" applyFont="1" applyBorder="1" applyAlignment="1">
      <alignment horizontal="center" vertical="center" wrapText="1"/>
    </xf>
    <xf numFmtId="0" fontId="45" fillId="0" borderId="14" xfId="0" applyFont="1" applyBorder="1" applyAlignment="1">
      <alignment horizontal="center" vertical="center" wrapText="1"/>
    </xf>
    <xf numFmtId="0" fontId="67" fillId="5" borderId="51" xfId="0" applyFont="1" applyFill="1" applyBorder="1" applyAlignment="1">
      <alignment horizontal="center" vertical="center" wrapText="1"/>
    </xf>
    <xf numFmtId="0" fontId="67" fillId="5" borderId="19" xfId="0" applyFont="1" applyFill="1" applyBorder="1" applyAlignment="1">
      <alignment horizontal="center" vertical="center" wrapText="1"/>
    </xf>
    <xf numFmtId="0" fontId="67" fillId="5" borderId="14" xfId="0" applyFont="1" applyFill="1" applyBorder="1" applyAlignment="1">
      <alignment horizontal="center" vertical="center" wrapText="1"/>
    </xf>
    <xf numFmtId="0" fontId="67" fillId="10" borderId="19" xfId="0" applyFont="1" applyFill="1" applyBorder="1" applyAlignment="1">
      <alignment horizontal="center" vertical="center" wrapText="1"/>
    </xf>
    <xf numFmtId="0" fontId="67" fillId="10" borderId="14" xfId="0" applyFont="1" applyFill="1" applyBorder="1" applyAlignment="1">
      <alignment horizontal="center" vertical="center" wrapText="1"/>
    </xf>
    <xf numFmtId="0" fontId="5" fillId="2" borderId="81" xfId="0" applyFont="1" applyFill="1" applyBorder="1" applyAlignment="1">
      <alignment horizontal="center" vertical="center" wrapText="1"/>
    </xf>
    <xf numFmtId="0" fontId="5" fillId="2" borderId="82" xfId="0" applyFont="1" applyFill="1" applyBorder="1" applyAlignment="1">
      <alignment horizontal="center" vertical="center" wrapText="1"/>
    </xf>
    <xf numFmtId="0" fontId="5" fillId="9" borderId="38" xfId="1" applyFont="1" applyFill="1" applyBorder="1" applyAlignment="1">
      <alignment horizontal="center" vertical="center"/>
    </xf>
    <xf numFmtId="0" fontId="2" fillId="8" borderId="29" xfId="0" applyFont="1" applyFill="1" applyBorder="1" applyAlignment="1">
      <alignment horizontal="center" vertical="center" wrapText="1"/>
    </xf>
    <xf numFmtId="0" fontId="2" fillId="8" borderId="27" xfId="0" applyFont="1" applyFill="1" applyBorder="1" applyAlignment="1">
      <alignment horizontal="center" vertical="center" wrapText="1"/>
    </xf>
    <xf numFmtId="0" fontId="2" fillId="8" borderId="24" xfId="0" applyFont="1" applyFill="1" applyBorder="1" applyAlignment="1">
      <alignment horizontal="center" vertical="center" wrapText="1"/>
    </xf>
    <xf numFmtId="0" fontId="3" fillId="0" borderId="38" xfId="6" applyFont="1" applyBorder="1" applyAlignment="1">
      <alignment horizontal="left" vertical="center" wrapText="1"/>
    </xf>
    <xf numFmtId="0" fontId="3" fillId="0" borderId="5" xfId="0" applyFont="1" applyBorder="1" applyAlignment="1">
      <alignment horizontal="center" vertical="center" wrapText="1"/>
    </xf>
    <xf numFmtId="0" fontId="4" fillId="3" borderId="5" xfId="0" applyFont="1" applyFill="1" applyBorder="1" applyAlignment="1">
      <alignment horizontal="left" vertical="center" wrapText="1"/>
    </xf>
    <xf numFmtId="0" fontId="4" fillId="3" borderId="38" xfId="0" applyFont="1" applyFill="1" applyBorder="1" applyAlignment="1">
      <alignment horizontal="left" vertical="center" wrapText="1"/>
    </xf>
    <xf numFmtId="0" fontId="5" fillId="2" borderId="41" xfId="0" applyFont="1" applyFill="1" applyBorder="1" applyAlignment="1">
      <alignment horizontal="center" vertical="center" wrapText="1"/>
    </xf>
    <xf numFmtId="0" fontId="41" fillId="4" borderId="29" xfId="0" applyFont="1" applyFill="1" applyBorder="1" applyAlignment="1">
      <alignment horizontal="center" vertical="center" wrapText="1"/>
    </xf>
    <xf numFmtId="0" fontId="41" fillId="4" borderId="27" xfId="0" applyFont="1" applyFill="1" applyBorder="1" applyAlignment="1">
      <alignment horizontal="center" vertical="center" wrapText="1"/>
    </xf>
    <xf numFmtId="0" fontId="41" fillId="4" borderId="24" xfId="0" applyFont="1" applyFill="1" applyBorder="1" applyAlignment="1">
      <alignment horizontal="center" vertical="center" wrapText="1"/>
    </xf>
    <xf numFmtId="0" fontId="37" fillId="0" borderId="8" xfId="3" applyFont="1" applyBorder="1" applyAlignment="1">
      <alignment horizontal="left" vertical="top" wrapText="1"/>
    </xf>
    <xf numFmtId="0" fontId="37" fillId="0" borderId="58" xfId="3" applyFont="1" applyBorder="1" applyAlignment="1">
      <alignment horizontal="left" vertical="top" wrapText="1"/>
    </xf>
    <xf numFmtId="0" fontId="37" fillId="0" borderId="17" xfId="3" applyFont="1" applyBorder="1" applyAlignment="1">
      <alignment horizontal="left" vertical="top" wrapText="1"/>
    </xf>
    <xf numFmtId="0" fontId="10" fillId="0" borderId="73" xfId="3" applyBorder="1" applyAlignment="1">
      <alignment horizontal="left" vertical="top" wrapText="1"/>
    </xf>
    <xf numFmtId="0" fontId="10" fillId="0" borderId="84" xfId="3" applyBorder="1" applyAlignment="1">
      <alignment horizontal="left" vertical="top" wrapText="1"/>
    </xf>
    <xf numFmtId="0" fontId="10" fillId="0" borderId="83" xfId="3" applyBorder="1" applyAlignment="1">
      <alignment horizontal="left" vertical="top" wrapText="1"/>
    </xf>
    <xf numFmtId="0" fontId="10" fillId="0" borderId="6" xfId="3" applyBorder="1" applyAlignment="1">
      <alignment horizontal="left" vertical="top" wrapText="1"/>
    </xf>
    <xf numFmtId="0" fontId="10" fillId="0" borderId="9" xfId="3" applyBorder="1" applyAlignment="1">
      <alignment horizontal="left" vertical="top" wrapText="1"/>
    </xf>
    <xf numFmtId="0" fontId="10" fillId="0" borderId="61" xfId="3" applyBorder="1" applyAlignment="1">
      <alignment horizontal="left" vertical="top" wrapText="1"/>
    </xf>
    <xf numFmtId="0" fontId="70" fillId="0" borderId="99" xfId="5" applyFont="1" applyBorder="1" applyAlignment="1">
      <alignment horizontal="center"/>
    </xf>
    <xf numFmtId="0" fontId="70" fillId="0" borderId="100" xfId="5" applyFont="1" applyBorder="1" applyAlignment="1">
      <alignment horizontal="center"/>
    </xf>
    <xf numFmtId="0" fontId="70" fillId="0" borderId="101" xfId="5" applyFont="1" applyBorder="1" applyAlignment="1">
      <alignment horizontal="center"/>
    </xf>
    <xf numFmtId="0" fontId="70" fillId="0" borderId="57" xfId="5" applyFont="1" applyBorder="1" applyAlignment="1">
      <alignment horizontal="center"/>
    </xf>
    <xf numFmtId="0" fontId="70" fillId="0" borderId="102" xfId="5" applyFont="1" applyBorder="1" applyAlignment="1">
      <alignment horizontal="center"/>
    </xf>
    <xf numFmtId="0" fontId="70" fillId="0" borderId="103" xfId="5" applyFont="1" applyBorder="1" applyAlignment="1">
      <alignment horizontal="center"/>
    </xf>
    <xf numFmtId="0" fontId="10" fillId="0" borderId="44" xfId="3" applyBorder="1" applyAlignment="1">
      <alignment horizontal="center" vertical="top"/>
    </xf>
    <xf numFmtId="0" fontId="10" fillId="0" borderId="5" xfId="3" applyBorder="1" applyAlignment="1">
      <alignment horizontal="center" vertical="top"/>
    </xf>
    <xf numFmtId="15" fontId="10" fillId="0" borderId="44" xfId="3" applyNumberFormat="1" applyBorder="1" applyAlignment="1">
      <alignment horizontal="center" vertical="top"/>
    </xf>
    <xf numFmtId="15" fontId="10" fillId="0" borderId="5" xfId="3" applyNumberFormat="1" applyBorder="1" applyAlignment="1">
      <alignment horizontal="center" vertical="top"/>
    </xf>
    <xf numFmtId="0" fontId="39" fillId="14" borderId="72" xfId="5" applyFont="1" applyFill="1" applyBorder="1" applyAlignment="1">
      <alignment horizontal="center" vertical="center" wrapText="1"/>
    </xf>
    <xf numFmtId="0" fontId="66" fillId="14" borderId="49" xfId="5" applyFont="1" applyFill="1" applyBorder="1" applyAlignment="1">
      <alignment horizontal="center" vertical="center"/>
    </xf>
    <xf numFmtId="0" fontId="66" fillId="14" borderId="50" xfId="5" applyFont="1" applyFill="1" applyBorder="1" applyAlignment="1">
      <alignment horizontal="center" vertical="center"/>
    </xf>
    <xf numFmtId="0" fontId="66" fillId="14" borderId="43" xfId="5" applyFont="1" applyFill="1" applyBorder="1" applyAlignment="1">
      <alignment horizontal="center" vertical="center"/>
    </xf>
    <xf numFmtId="0" fontId="38" fillId="14" borderId="62" xfId="3" applyFont="1" applyFill="1" applyBorder="1" applyAlignment="1">
      <alignment horizontal="left" vertical="top"/>
    </xf>
    <xf numFmtId="0" fontId="38" fillId="14" borderId="50" xfId="3" applyFont="1" applyFill="1" applyBorder="1" applyAlignment="1">
      <alignment horizontal="left" vertical="top"/>
    </xf>
    <xf numFmtId="0" fontId="38" fillId="14" borderId="43" xfId="3" applyFont="1" applyFill="1" applyBorder="1" applyAlignment="1">
      <alignment horizontal="left" vertical="top"/>
    </xf>
    <xf numFmtId="0" fontId="37" fillId="0" borderId="6" xfId="3" applyFont="1" applyBorder="1" applyAlignment="1">
      <alignment horizontal="left" vertical="top" wrapText="1"/>
    </xf>
    <xf numFmtId="0" fontId="37" fillId="0" borderId="9" xfId="3" applyFont="1" applyBorder="1" applyAlignment="1">
      <alignment horizontal="left" vertical="top" wrapText="1"/>
    </xf>
    <xf numFmtId="0" fontId="37" fillId="0" borderId="61" xfId="3" applyFont="1" applyBorder="1" applyAlignment="1">
      <alignment horizontal="left" vertical="top" wrapText="1"/>
    </xf>
    <xf numFmtId="0" fontId="10" fillId="0" borderId="8" xfId="3" applyBorder="1" applyAlignment="1">
      <alignment horizontal="left" vertical="top" wrapText="1"/>
    </xf>
    <xf numFmtId="0" fontId="10" fillId="0" borderId="58" xfId="3" applyBorder="1" applyAlignment="1">
      <alignment horizontal="left" vertical="top" wrapText="1"/>
    </xf>
    <xf numFmtId="0" fontId="10" fillId="0" borderId="17" xfId="3" applyBorder="1" applyAlignment="1">
      <alignment horizontal="left" vertical="top" wrapText="1"/>
    </xf>
    <xf numFmtId="0" fontId="37" fillId="0" borderId="8" xfId="3" quotePrefix="1" applyFont="1" applyBorder="1" applyAlignment="1">
      <alignment horizontal="left" vertical="top" wrapText="1"/>
    </xf>
  </cellXfs>
  <cellStyles count="7">
    <cellStyle name="Hyperlink" xfId="4" builtinId="8"/>
    <cellStyle name="Normal" xfId="0" builtinId="0"/>
    <cellStyle name="Normal 2" xfId="1" xr:uid="{C5C3996A-32F2-4240-9E34-0575B221F772}"/>
    <cellStyle name="Normal 2 2" xfId="6" xr:uid="{3E28C831-E5FD-4301-99DD-804E20907D76}"/>
    <cellStyle name="Normal 3" xfId="3" xr:uid="{8E0EBFF1-E4A3-4084-B43A-4CAD6135E6FA}"/>
    <cellStyle name="Normal 4" xfId="2" xr:uid="{A1286FDB-46D1-4E9C-B97B-D2EC2D44372A}"/>
    <cellStyle name="Normal 5" xfId="5" xr:uid="{D275696C-BE2D-4C0B-8966-513D614D666A}"/>
  </cellStyles>
  <dxfs count="7">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C09200"/>
      <color rgb="FFD2A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1" Type="http://schemas.openxmlformats.org/officeDocument/2006/relationships/image" Target="../media/image1.png"/></Relationships>
</file>

<file path=xl/drawings/_rels/drawing13.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0</xdr:col>
      <xdr:colOff>304800</xdr:colOff>
      <xdr:row>0</xdr:row>
      <xdr:rowOff>0</xdr:rowOff>
    </xdr:from>
    <xdr:ext cx="3017520" cy="731520"/>
    <xdr:pic>
      <xdr:nvPicPr>
        <xdr:cNvPr id="2" name="Picture 1">
          <a:extLst>
            <a:ext uri="{FF2B5EF4-FFF2-40B4-BE49-F238E27FC236}">
              <a16:creationId xmlns:a16="http://schemas.microsoft.com/office/drawing/2014/main" id="{39CDFC53-F662-4775-AE1E-5C35B5D893B1}"/>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04800" y="0"/>
          <a:ext cx="3017520" cy="731520"/>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0</xdr:col>
      <xdr:colOff>66675</xdr:colOff>
      <xdr:row>0</xdr:row>
      <xdr:rowOff>0</xdr:rowOff>
    </xdr:from>
    <xdr:ext cx="3017520" cy="731520"/>
    <xdr:pic>
      <xdr:nvPicPr>
        <xdr:cNvPr id="2" name="Picture 1">
          <a:extLst>
            <a:ext uri="{FF2B5EF4-FFF2-40B4-BE49-F238E27FC236}">
              <a16:creationId xmlns:a16="http://schemas.microsoft.com/office/drawing/2014/main" id="{401F97CE-A09C-4FAA-B145-B48ACCB6C73E}"/>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6675" y="0"/>
          <a:ext cx="3017520" cy="731520"/>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xdr:oneCellAnchor>
    <xdr:from>
      <xdr:col>0</xdr:col>
      <xdr:colOff>66675</xdr:colOff>
      <xdr:row>0</xdr:row>
      <xdr:rowOff>0</xdr:rowOff>
    </xdr:from>
    <xdr:ext cx="3017520" cy="731520"/>
    <xdr:pic>
      <xdr:nvPicPr>
        <xdr:cNvPr id="2" name="Picture 1">
          <a:extLst>
            <a:ext uri="{FF2B5EF4-FFF2-40B4-BE49-F238E27FC236}">
              <a16:creationId xmlns:a16="http://schemas.microsoft.com/office/drawing/2014/main" id="{47F3EA0B-261C-42BF-9573-255A932A80F7}"/>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6675" y="0"/>
          <a:ext cx="3017520" cy="731520"/>
        </a:xfrm>
        <a:prstGeom prst="rect">
          <a:avLst/>
        </a:prstGeom>
      </xdr:spPr>
    </xdr:pic>
    <xdr:clientData/>
  </xdr:oneCellAnchor>
</xdr:wsDr>
</file>

<file path=xl/drawings/drawing4.xml><?xml version="1.0" encoding="utf-8"?>
<xdr:wsDr xmlns:xdr="http://schemas.openxmlformats.org/drawingml/2006/spreadsheetDrawing" xmlns:a="http://schemas.openxmlformats.org/drawingml/2006/main">
  <xdr:oneCellAnchor>
    <xdr:from>
      <xdr:col>1</xdr:col>
      <xdr:colOff>77258</xdr:colOff>
      <xdr:row>0</xdr:row>
      <xdr:rowOff>0</xdr:rowOff>
    </xdr:from>
    <xdr:ext cx="3017520" cy="731520"/>
    <xdr:pic>
      <xdr:nvPicPr>
        <xdr:cNvPr id="2" name="Picture 1">
          <a:extLst>
            <a:ext uri="{FF2B5EF4-FFF2-40B4-BE49-F238E27FC236}">
              <a16:creationId xmlns:a16="http://schemas.microsoft.com/office/drawing/2014/main" id="{FEED359F-6114-4F10-A791-5309D747D6F6}"/>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7175" y="0"/>
          <a:ext cx="3017520" cy="731520"/>
        </a:xfrm>
        <a:prstGeom prst="rect">
          <a:avLst/>
        </a:prstGeom>
      </xdr:spPr>
    </xdr:pic>
    <xdr:clientData/>
  </xdr:oneCellAnchor>
</xdr:wsDr>
</file>

<file path=xl/drawings/drawing5.xml><?xml version="1.0" encoding="utf-8"?>
<xdr:wsDr xmlns:xdr="http://schemas.openxmlformats.org/drawingml/2006/spreadsheetDrawing" xmlns:a="http://schemas.openxmlformats.org/drawingml/2006/main">
  <xdr:oneCellAnchor>
    <xdr:from>
      <xdr:col>1</xdr:col>
      <xdr:colOff>585258</xdr:colOff>
      <xdr:row>0</xdr:row>
      <xdr:rowOff>0</xdr:rowOff>
    </xdr:from>
    <xdr:ext cx="3017520" cy="731520"/>
    <xdr:pic>
      <xdr:nvPicPr>
        <xdr:cNvPr id="2" name="Picture 1">
          <a:extLst>
            <a:ext uri="{FF2B5EF4-FFF2-40B4-BE49-F238E27FC236}">
              <a16:creationId xmlns:a16="http://schemas.microsoft.com/office/drawing/2014/main" id="{D9FE96B5-8CC2-4564-B8D9-6B49191D7F02}"/>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65175" y="0"/>
          <a:ext cx="3017520" cy="731520"/>
        </a:xfrm>
        <a:prstGeom prst="rect">
          <a:avLst/>
        </a:prstGeom>
      </xdr:spPr>
    </xdr:pic>
    <xdr:clientData/>
  </xdr:oneCellAnchor>
</xdr:wsDr>
</file>

<file path=xl/drawings/drawing6.xml><?xml version="1.0" encoding="utf-8"?>
<xdr:wsDr xmlns:xdr="http://schemas.openxmlformats.org/drawingml/2006/spreadsheetDrawing" xmlns:a="http://schemas.openxmlformats.org/drawingml/2006/main">
  <xdr:oneCellAnchor>
    <xdr:from>
      <xdr:col>1</xdr:col>
      <xdr:colOff>66675</xdr:colOff>
      <xdr:row>0</xdr:row>
      <xdr:rowOff>0</xdr:rowOff>
    </xdr:from>
    <xdr:ext cx="3017520" cy="731520"/>
    <xdr:pic>
      <xdr:nvPicPr>
        <xdr:cNvPr id="2" name="Picture 1">
          <a:extLst>
            <a:ext uri="{FF2B5EF4-FFF2-40B4-BE49-F238E27FC236}">
              <a16:creationId xmlns:a16="http://schemas.microsoft.com/office/drawing/2014/main" id="{7324FB68-103C-4C0D-B015-0ECA4FC222DC}"/>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6675" y="0"/>
          <a:ext cx="3017520" cy="731520"/>
        </a:xfrm>
        <a:prstGeom prst="rect">
          <a:avLst/>
        </a:prstGeom>
      </xdr:spPr>
    </xdr:pic>
    <xdr:clientData/>
  </xdr:oneCellAnchor>
</xdr:wsDr>
</file>

<file path=xl/drawings/drawing7.xml><?xml version="1.0" encoding="utf-8"?>
<xdr:wsDr xmlns:xdr="http://schemas.openxmlformats.org/drawingml/2006/spreadsheetDrawing" xmlns:a="http://schemas.openxmlformats.org/drawingml/2006/main">
  <xdr:oneCellAnchor>
    <xdr:from>
      <xdr:col>0</xdr:col>
      <xdr:colOff>66675</xdr:colOff>
      <xdr:row>0</xdr:row>
      <xdr:rowOff>0</xdr:rowOff>
    </xdr:from>
    <xdr:ext cx="3017520" cy="731520"/>
    <xdr:pic>
      <xdr:nvPicPr>
        <xdr:cNvPr id="2" name="Picture 1">
          <a:extLst>
            <a:ext uri="{FF2B5EF4-FFF2-40B4-BE49-F238E27FC236}">
              <a16:creationId xmlns:a16="http://schemas.microsoft.com/office/drawing/2014/main" id="{AB538D19-B1E5-45A0-8D1B-AE10F897382E}"/>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66675" y="0"/>
          <a:ext cx="3017520" cy="731520"/>
        </a:xfrm>
        <a:prstGeom prst="rect">
          <a:avLst/>
        </a:prstGeom>
      </xdr:spPr>
    </xdr:pic>
    <xdr:clientData/>
  </xdr:oneCellAnchor>
</xdr:wsDr>
</file>

<file path=xl/drawings/drawing8.xml><?xml version="1.0" encoding="utf-8"?>
<xdr:wsDr xmlns:xdr="http://schemas.openxmlformats.org/drawingml/2006/spreadsheetDrawing" xmlns:a="http://schemas.openxmlformats.org/drawingml/2006/main">
  <xdr:oneCellAnchor>
    <xdr:from>
      <xdr:col>0</xdr:col>
      <xdr:colOff>0</xdr:colOff>
      <xdr:row>0</xdr:row>
      <xdr:rowOff>0</xdr:rowOff>
    </xdr:from>
    <xdr:ext cx="3017520" cy="731520"/>
    <xdr:pic>
      <xdr:nvPicPr>
        <xdr:cNvPr id="2" name="Picture 1">
          <a:extLst>
            <a:ext uri="{FF2B5EF4-FFF2-40B4-BE49-F238E27FC236}">
              <a16:creationId xmlns:a16="http://schemas.microsoft.com/office/drawing/2014/main" id="{B34DC001-BE0C-4E17-A687-B07486471D7C}"/>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3017520" cy="731520"/>
        </a:xfrm>
        <a:prstGeom prst="rect">
          <a:avLst/>
        </a:prstGeom>
      </xdr:spPr>
    </xdr:pic>
    <xdr:clientData/>
  </xdr:oneCellAnchor>
</xdr:wsDr>
</file>

<file path=xl/drawings/drawing9.xml><?xml version="1.0" encoding="utf-8"?>
<xdr:wsDr xmlns:xdr="http://schemas.openxmlformats.org/drawingml/2006/spreadsheetDrawing" xmlns:a="http://schemas.openxmlformats.org/drawingml/2006/main">
  <xdr:oneCellAnchor>
    <xdr:from>
      <xdr:col>0</xdr:col>
      <xdr:colOff>310092</xdr:colOff>
      <xdr:row>0</xdr:row>
      <xdr:rowOff>0</xdr:rowOff>
    </xdr:from>
    <xdr:ext cx="3017520" cy="731520"/>
    <xdr:pic>
      <xdr:nvPicPr>
        <xdr:cNvPr id="2" name="Picture 1">
          <a:extLst>
            <a:ext uri="{FF2B5EF4-FFF2-40B4-BE49-F238E27FC236}">
              <a16:creationId xmlns:a16="http://schemas.microsoft.com/office/drawing/2014/main" id="{D0E5CC3B-BEA7-478D-8DF4-D52A6A6AA21E}"/>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10092" y="0"/>
          <a:ext cx="3017520" cy="731520"/>
        </a:xfrm>
        <a:prstGeom prst="rect">
          <a:avLst/>
        </a:prstGeom>
      </xdr:spPr>
    </xdr:pic>
    <xdr:clientData/>
  </xdr:oneCellAnchor>
</xdr:wsDr>
</file>

<file path=xl/drawings/drawing10.xml><?xml version="1.0" encoding="utf-8"?>
<xdr:wsDr xmlns:xdr="http://schemas.openxmlformats.org/drawingml/2006/spreadsheetDrawing" xmlns:a="http://schemas.openxmlformats.org/drawingml/2006/main">
  <xdr:oneCellAnchor>
    <xdr:from>
      <xdr:col>0</xdr:col>
      <xdr:colOff>10583</xdr:colOff>
      <xdr:row>0</xdr:row>
      <xdr:rowOff>0</xdr:rowOff>
    </xdr:from>
    <xdr:ext cx="3017520" cy="731520"/>
    <xdr:pic>
      <xdr:nvPicPr>
        <xdr:cNvPr id="2" name="Picture 1">
          <a:extLst>
            <a:ext uri="{FF2B5EF4-FFF2-40B4-BE49-F238E27FC236}">
              <a16:creationId xmlns:a16="http://schemas.microsoft.com/office/drawing/2014/main" id="{5884DD2D-F652-4752-93CE-C5686FF97205}"/>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0583" y="0"/>
          <a:ext cx="3017520" cy="731520"/>
        </a:xfrm>
        <a:prstGeom prst="rect">
          <a:avLst/>
        </a:prstGeom>
      </xdr:spPr>
    </xdr:pic>
    <xdr:clientData/>
  </xdr:oneCellAnchor>
</xdr:wsDr>
</file>

<file path=xl/drawings/drawing11.xml><?xml version="1.0" encoding="utf-8"?>
<xdr:wsDr xmlns:xdr="http://schemas.openxmlformats.org/drawingml/2006/spreadsheetDrawing" xmlns:a="http://schemas.openxmlformats.org/drawingml/2006/main">
  <xdr:oneCellAnchor>
    <xdr:from>
      <xdr:col>0</xdr:col>
      <xdr:colOff>1156758</xdr:colOff>
      <xdr:row>0</xdr:row>
      <xdr:rowOff>0</xdr:rowOff>
    </xdr:from>
    <xdr:ext cx="3017520" cy="731520"/>
    <xdr:pic>
      <xdr:nvPicPr>
        <xdr:cNvPr id="2" name="Picture 1">
          <a:extLst>
            <a:ext uri="{FF2B5EF4-FFF2-40B4-BE49-F238E27FC236}">
              <a16:creationId xmlns:a16="http://schemas.microsoft.com/office/drawing/2014/main" id="{AEEFDED0-50FA-4D80-AB97-1A6C15498182}"/>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56758" y="0"/>
          <a:ext cx="3017520" cy="731520"/>
        </a:xfrm>
        <a:prstGeom prst="rect">
          <a:avLst/>
        </a:prstGeom>
      </xdr:spPr>
    </xdr:pic>
    <xdr:clientData/>
  </xdr:oneCellAnchor>
</xdr:wsDr>
</file>

<file path=xl/drawings/drawing12.xml><?xml version="1.0" encoding="utf-8"?>
<xdr:wsDr xmlns:xdr="http://schemas.openxmlformats.org/drawingml/2006/spreadsheetDrawing" xmlns:a="http://schemas.openxmlformats.org/drawingml/2006/main">
  <xdr:oneCellAnchor>
    <xdr:from>
      <xdr:col>1</xdr:col>
      <xdr:colOff>77258</xdr:colOff>
      <xdr:row>0</xdr:row>
      <xdr:rowOff>0</xdr:rowOff>
    </xdr:from>
    <xdr:ext cx="3017520" cy="731520"/>
    <xdr:pic>
      <xdr:nvPicPr>
        <xdr:cNvPr id="2" name="Picture 1">
          <a:extLst>
            <a:ext uri="{FF2B5EF4-FFF2-40B4-BE49-F238E27FC236}">
              <a16:creationId xmlns:a16="http://schemas.microsoft.com/office/drawing/2014/main" id="{0B7B9E7E-E38C-4611-848F-791CDFE9BEA1}"/>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8233" y="0"/>
          <a:ext cx="3017520" cy="731520"/>
        </a:xfrm>
        <a:prstGeom prst="rect">
          <a:avLst/>
        </a:prstGeom>
      </xdr:spPr>
    </xdr:pic>
    <xdr:clientData/>
  </xdr:oneCellAnchor>
</xdr:wsDr>
</file>

<file path=xl/drawings/drawing13.xml><?xml version="1.0" encoding="utf-8"?>
<xdr:wsDr xmlns:xdr="http://schemas.openxmlformats.org/drawingml/2006/spreadsheetDrawing" xmlns:a="http://schemas.openxmlformats.org/drawingml/2006/main">
  <xdr:oneCellAnchor>
    <xdr:from>
      <xdr:col>1</xdr:col>
      <xdr:colOff>1097915</xdr:colOff>
      <xdr:row>0</xdr:row>
      <xdr:rowOff>0</xdr:rowOff>
    </xdr:from>
    <xdr:ext cx="2923752" cy="687917"/>
    <xdr:pic>
      <xdr:nvPicPr>
        <xdr:cNvPr id="2" name="Picture 1">
          <a:extLst>
            <a:ext uri="{FF2B5EF4-FFF2-40B4-BE49-F238E27FC236}">
              <a16:creationId xmlns:a16="http://schemas.microsoft.com/office/drawing/2014/main" id="{3920B969-E434-47F7-BF7D-DAE65D8C6F9F}"/>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320165" y="0"/>
          <a:ext cx="2923752" cy="687917"/>
        </a:xfrm>
        <a:prstGeom prst="rect">
          <a:avLst/>
        </a:prstGeom>
      </xdr:spPr>
    </xdr:pic>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https://www.echa.europa.eu/documents/10162/983772/bpd_guid_tnsg-technical-equivalence_en.pdf/ed4cdf86-7ce1-47f6-9335-14c65bb271c6" TargetMode="External"/><Relationship Id="rId13" Type="http://schemas.openxmlformats.org/officeDocument/2006/relationships/hyperlink" Target="https://www.lawinsider.com/dictionary/packaging-component" TargetMode="External"/><Relationship Id="rId18" Type="http://schemas.openxmlformats.org/officeDocument/2006/relationships/printerSettings" Target="../printerSettings/printerSettings2.bin"/><Relationship Id="rId3" Type="http://schemas.openxmlformats.org/officeDocument/2006/relationships/hyperlink" Target="https://echa.europa.eu/en/regulations/reach/candidate-list-substances-in-articles" TargetMode="External"/><Relationship Id="rId7" Type="http://schemas.openxmlformats.org/officeDocument/2006/relationships/hyperlink" Target="https://eur-lex.europa.eu/LexUriServ/LexUriServ.do?uri=OJ:L:2011:174:0088:0110:en:PDF" TargetMode="External"/><Relationship Id="rId12" Type="http://schemas.openxmlformats.org/officeDocument/2006/relationships/hyperlink" Target="https://www.merriam-webster.com/dictionary/undetectable" TargetMode="External"/><Relationship Id="rId17" Type="http://schemas.openxmlformats.org/officeDocument/2006/relationships/hyperlink" Target="https://echa.europa.eu/support/substance-identification/what-is-a-substance" TargetMode="External"/><Relationship Id="rId2" Type="http://schemas.openxmlformats.org/officeDocument/2006/relationships/hyperlink" Target="https://echa.europa.eu/legislation-profile/-/legislationprofile/EU-BATTERIES_REGULATION" TargetMode="External"/><Relationship Id="rId16" Type="http://schemas.openxmlformats.org/officeDocument/2006/relationships/hyperlink" Target="https://environment.ec.europa.eu/topics/waste-and-recycling/rohs-directive_en" TargetMode="External"/><Relationship Id="rId1" Type="http://schemas.openxmlformats.org/officeDocument/2006/relationships/hyperlink" Target="http://publications.europa.eu/resource/cellar/acac2efd-969a-4ca4-acf5-8764fd2cf43b.0020.02/DOC_67definitions%20-%2036" TargetMode="External"/><Relationship Id="rId6" Type="http://schemas.openxmlformats.org/officeDocument/2006/relationships/hyperlink" Target="https://eur-lex.europa.eu/legal-content/EN/TXT/?uri=CELEX%3A32011L0065&amp;qid=1725330848183" TargetMode="External"/><Relationship Id="rId11" Type="http://schemas.openxmlformats.org/officeDocument/2006/relationships/hyperlink" Target="https://www.sciencedirect.com/topics/engineering/coating-material" TargetMode="External"/><Relationship Id="rId5" Type="http://schemas.openxmlformats.org/officeDocument/2006/relationships/hyperlink" Target="https://echa.europa.eu/information-on-chemicals/ec-inventory" TargetMode="External"/><Relationship Id="rId15" Type="http://schemas.openxmlformats.org/officeDocument/2006/relationships/hyperlink" Target="https://echa.europa.eu/regulations/reach/understanding-reach" TargetMode="External"/><Relationship Id="rId10" Type="http://schemas.openxmlformats.org/officeDocument/2006/relationships/hyperlink" Target="https://dictionary.cambridge.org/dictionary/english/item" TargetMode="External"/><Relationship Id="rId19" Type="http://schemas.openxmlformats.org/officeDocument/2006/relationships/drawing" Target="../drawings/drawing2.xml"/><Relationship Id="rId4" Type="http://schemas.openxmlformats.org/officeDocument/2006/relationships/hyperlink" Target="https://www.cas.org/cas-data/cas-registry" TargetMode="External"/><Relationship Id="rId9" Type="http://schemas.openxmlformats.org/officeDocument/2006/relationships/hyperlink" Target="https://www.lawinsider.com/dictionary/intentionally-added" TargetMode="External"/><Relationship Id="rId14" Type="http://schemas.openxmlformats.org/officeDocument/2006/relationships/hyperlink" Target="https://www.merriam-webster.com/dictionary/part"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6.bin"/><Relationship Id="rId1" Type="http://schemas.openxmlformats.org/officeDocument/2006/relationships/hyperlink" Target="https://echa.europa.eu/substances-restricted-under-reach" TargetMode="External"/></Relationships>
</file>

<file path=xl/worksheets/_rels/sheet7.xml.rels><?xml version="1.0" encoding="UTF-8" standalone="yes"?>
<Relationships xmlns="http://schemas.openxmlformats.org/package/2006/relationships"><Relationship Id="rId3" Type="http://schemas.openxmlformats.org/officeDocument/2006/relationships/hyperlink" Target="https://environment.ec.europa.eu/topics/waste-and-recycling/rohs-directive/implementation-rohs-directive_en" TargetMode="External"/><Relationship Id="rId2" Type="http://schemas.openxmlformats.org/officeDocument/2006/relationships/hyperlink" Target="https://eur-lex.europa.eu/legal-content/EN/TXT/?uri=CELEX:32011L0065" TargetMode="External"/><Relationship Id="rId1" Type="http://schemas.openxmlformats.org/officeDocument/2006/relationships/hyperlink" Target="https://eur-lex.europa.eu/legal-content/EN/TXT/?uri=CELEX:32011L0065" TargetMode="External"/><Relationship Id="rId4"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3DCB4A-B1EE-4014-9A5A-90C9B6E39648}">
  <sheetPr>
    <tabColor rgb="FFFF0000"/>
  </sheetPr>
  <dimension ref="A1:R43"/>
  <sheetViews>
    <sheetView zoomScaleNormal="100" workbookViewId="0">
      <pane ySplit="7" topLeftCell="A8" activePane="bottomLeft" state="frozen"/>
      <selection pane="bottomLeft" activeCell="D3" sqref="D3"/>
    </sheetView>
  </sheetViews>
  <sheetFormatPr defaultRowHeight="15"/>
  <cols>
    <col min="1" max="1" width="20.7109375" style="96" customWidth="1"/>
    <col min="2" max="2" width="23.5703125" customWidth="1"/>
    <col min="3" max="3" width="8.28515625" customWidth="1"/>
    <col min="4" max="4" width="119.42578125" customWidth="1"/>
    <col min="5" max="5" width="51.140625" style="96" customWidth="1"/>
    <col min="6" max="6" width="18.7109375" style="96" customWidth="1"/>
    <col min="7" max="7" width="60" style="96" customWidth="1"/>
    <col min="8" max="18" width="9.140625" style="96"/>
  </cols>
  <sheetData>
    <row r="1" spans="1:18" ht="61.5" customHeight="1" thickBot="1">
      <c r="B1" s="302"/>
      <c r="C1" s="302"/>
      <c r="D1" s="255" t="s">
        <v>0</v>
      </c>
    </row>
    <row r="2" spans="1:18" ht="15.75" thickBot="1">
      <c r="B2" s="303" t="s">
        <v>1</v>
      </c>
      <c r="C2" s="304"/>
      <c r="D2" s="256" t="str">
        <f>OwnerApproverRevision!$I$2</f>
        <v>COMM-PC-2001-01</v>
      </c>
    </row>
    <row r="3" spans="1:18" ht="15.75" thickBot="1">
      <c r="B3" s="305" t="s">
        <v>2</v>
      </c>
      <c r="C3" s="306"/>
      <c r="D3" s="257" t="str">
        <f>OwnerApproverRevision!$I$3</f>
        <v>11 Dec 2024</v>
      </c>
    </row>
    <row r="4" spans="1:18" s="96" customFormat="1" ht="15.75" thickBot="1"/>
    <row r="5" spans="1:18" ht="163.9" customHeight="1" thickBot="1">
      <c r="B5" s="294" t="s">
        <v>3</v>
      </c>
      <c r="C5" s="295"/>
      <c r="D5" s="296"/>
    </row>
    <row r="6" spans="1:18" s="96" customFormat="1" ht="15.75" thickBot="1"/>
    <row r="7" spans="1:18" ht="48" customHeight="1">
      <c r="B7" s="300" t="s">
        <v>4</v>
      </c>
      <c r="C7" s="301"/>
      <c r="D7" s="79" t="s">
        <v>5</v>
      </c>
    </row>
    <row r="8" spans="1:18" ht="48" customHeight="1">
      <c r="B8" s="164" t="s">
        <v>6</v>
      </c>
      <c r="C8" s="165" t="s">
        <v>7</v>
      </c>
      <c r="D8" s="166" t="s">
        <v>8</v>
      </c>
    </row>
    <row r="9" spans="1:18" ht="48" customHeight="1">
      <c r="B9" s="164" t="s">
        <v>9</v>
      </c>
      <c r="C9" s="165" t="s">
        <v>7</v>
      </c>
      <c r="D9" s="166" t="s">
        <v>10</v>
      </c>
    </row>
    <row r="10" spans="1:18" ht="48" customHeight="1">
      <c r="B10" s="164" t="s">
        <v>11</v>
      </c>
      <c r="C10" s="167" t="s">
        <v>12</v>
      </c>
      <c r="D10" s="166" t="s">
        <v>13</v>
      </c>
    </row>
    <row r="11" spans="1:18" ht="48" customHeight="1" thickBot="1">
      <c r="B11" s="168" t="s">
        <v>14</v>
      </c>
      <c r="C11" s="169" t="s">
        <v>12</v>
      </c>
      <c r="D11" s="170" t="s">
        <v>15</v>
      </c>
    </row>
    <row r="12" spans="1:18" s="96" customFormat="1" ht="15.75" thickBot="1"/>
    <row r="13" spans="1:18" s="151" customFormat="1" ht="45" customHeight="1" thickBot="1">
      <c r="A13" s="150"/>
      <c r="B13" s="297" t="s">
        <v>16</v>
      </c>
      <c r="C13" s="298"/>
      <c r="D13" s="299"/>
      <c r="E13" s="150"/>
      <c r="F13" s="150"/>
      <c r="G13" s="150"/>
      <c r="H13" s="150"/>
      <c r="I13" s="150"/>
      <c r="J13" s="150"/>
      <c r="K13" s="150"/>
      <c r="L13" s="150"/>
      <c r="M13" s="150"/>
      <c r="N13" s="150"/>
      <c r="O13" s="150"/>
      <c r="P13" s="150"/>
      <c r="Q13" s="150"/>
      <c r="R13" s="150"/>
    </row>
    <row r="14" spans="1:18" s="96" customFormat="1"/>
    <row r="15" spans="1:18" s="96" customFormat="1"/>
    <row r="16" spans="1:18" s="96" customFormat="1"/>
    <row r="17" s="96" customFormat="1"/>
    <row r="18" s="96" customFormat="1"/>
    <row r="19" s="96" customFormat="1"/>
    <row r="20" s="96" customFormat="1"/>
    <row r="21" s="96" customFormat="1"/>
    <row r="22" s="96" customFormat="1"/>
    <row r="23" s="96" customFormat="1"/>
    <row r="24" s="96" customFormat="1"/>
    <row r="25" s="96" customFormat="1"/>
    <row r="26" s="96" customFormat="1"/>
    <row r="27" s="96" customFormat="1"/>
    <row r="28" s="96" customFormat="1"/>
    <row r="29" s="96" customFormat="1"/>
    <row r="30" s="96" customFormat="1"/>
    <row r="31" s="96" customFormat="1"/>
    <row r="32" s="96" customFormat="1"/>
    <row r="33" spans="2:4" s="96" customFormat="1"/>
    <row r="34" spans="2:4" s="96" customFormat="1"/>
    <row r="35" spans="2:4" s="96" customFormat="1"/>
    <row r="36" spans="2:4" s="96" customFormat="1"/>
    <row r="37" spans="2:4" s="96" customFormat="1"/>
    <row r="38" spans="2:4">
      <c r="B38" s="2"/>
      <c r="C38" s="2"/>
      <c r="D38" s="2"/>
    </row>
    <row r="39" spans="2:4">
      <c r="B39" s="2"/>
      <c r="C39" s="2"/>
      <c r="D39" s="2"/>
    </row>
    <row r="40" spans="2:4">
      <c r="B40" s="2"/>
      <c r="C40" s="2"/>
      <c r="D40" s="2"/>
    </row>
    <row r="41" spans="2:4">
      <c r="B41" s="2"/>
      <c r="C41" s="2"/>
      <c r="D41" s="2"/>
    </row>
    <row r="42" spans="2:4">
      <c r="B42" s="2"/>
      <c r="C42" s="2"/>
      <c r="D42" s="2"/>
    </row>
    <row r="43" spans="2:4">
      <c r="B43" s="2"/>
      <c r="C43" s="2"/>
      <c r="D43" s="2"/>
    </row>
  </sheetData>
  <mergeCells count="6">
    <mergeCell ref="B5:D5"/>
    <mergeCell ref="B13:D13"/>
    <mergeCell ref="B7:C7"/>
    <mergeCell ref="B1:C1"/>
    <mergeCell ref="B2:C2"/>
    <mergeCell ref="B3:C3"/>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3C10B9-F745-4567-9BD9-FCC726D3F9F4}">
  <sheetPr>
    <tabColor rgb="FFFF0000"/>
  </sheetPr>
  <dimension ref="A1:I240"/>
  <sheetViews>
    <sheetView zoomScaleNormal="100" workbookViewId="0">
      <pane ySplit="5" topLeftCell="A6" activePane="bottomLeft" state="frozen"/>
      <selection pane="bottomLeft" activeCell="D3" sqref="D3"/>
    </sheetView>
  </sheetViews>
  <sheetFormatPr defaultColWidth="8.85546875" defaultRowHeight="15"/>
  <cols>
    <col min="1" max="1" width="2.7109375" style="88" customWidth="1"/>
    <col min="2" max="2" width="43.28515625" style="84" customWidth="1"/>
    <col min="3" max="3" width="87.42578125" style="1" customWidth="1"/>
    <col min="4" max="4" width="94.28515625" style="1" customWidth="1"/>
    <col min="5" max="5" width="2.7109375" style="88" customWidth="1"/>
    <col min="6" max="6" width="100.7109375" style="88" customWidth="1"/>
    <col min="7" max="7" width="9.140625" style="226"/>
    <col min="8" max="8" width="60.42578125" style="1" customWidth="1"/>
    <col min="9" max="9" width="51.140625" style="1" customWidth="1"/>
    <col min="10" max="10" width="18.7109375" style="1" customWidth="1"/>
    <col min="11" max="11" width="60" style="1" customWidth="1"/>
    <col min="12" max="16384" width="8.85546875" style="1"/>
  </cols>
  <sheetData>
    <row r="1" spans="1:9" ht="72.75" customHeight="1" thickBot="1">
      <c r="B1" s="96"/>
      <c r="C1" s="307" t="s">
        <v>0</v>
      </c>
      <c r="D1" s="308"/>
    </row>
    <row r="2" spans="1:9" ht="15.75" thickBot="1">
      <c r="B2" s="96"/>
      <c r="C2" s="258" t="s">
        <v>1</v>
      </c>
      <c r="D2" s="256" t="str">
        <f>OwnerApproverRevision!$I$2</f>
        <v>COMM-PC-2001-01</v>
      </c>
    </row>
    <row r="3" spans="1:9" ht="15.75" thickBot="1">
      <c r="B3" s="96"/>
      <c r="C3" s="259" t="s">
        <v>2</v>
      </c>
      <c r="D3" s="257" t="str">
        <f>OwnerApproverRevision!$I$3</f>
        <v>11 Dec 2024</v>
      </c>
    </row>
    <row r="4" spans="1:9" ht="15.75" thickBot="1">
      <c r="B4" s="96"/>
      <c r="C4" s="96"/>
      <c r="D4" s="96"/>
      <c r="E4" s="96"/>
    </row>
    <row r="5" spans="1:9" s="226" customFormat="1" ht="48" customHeight="1">
      <c r="A5" s="88"/>
      <c r="B5" s="227" t="s">
        <v>17</v>
      </c>
      <c r="C5" s="80" t="s">
        <v>18</v>
      </c>
      <c r="D5" s="81" t="s">
        <v>19</v>
      </c>
      <c r="E5" s="260"/>
      <c r="F5" s="260"/>
      <c r="H5" s="1"/>
      <c r="I5" s="1"/>
    </row>
    <row r="6" spans="1:9" s="226" customFormat="1" ht="48" customHeight="1">
      <c r="A6" s="88"/>
      <c r="B6" s="171" t="s">
        <v>20</v>
      </c>
      <c r="C6" s="35" t="s">
        <v>21</v>
      </c>
      <c r="D6" s="110" t="s">
        <v>22</v>
      </c>
      <c r="E6" s="88"/>
      <c r="F6" s="88"/>
      <c r="H6" s="1"/>
      <c r="I6" s="1"/>
    </row>
    <row r="7" spans="1:9" s="226" customFormat="1" ht="85.9" customHeight="1">
      <c r="A7" s="88"/>
      <c r="B7" s="171" t="s">
        <v>23</v>
      </c>
      <c r="C7" s="35" t="s">
        <v>24</v>
      </c>
      <c r="D7" s="110" t="s">
        <v>25</v>
      </c>
      <c r="E7" s="88"/>
      <c r="F7" s="88"/>
      <c r="H7" s="1"/>
      <c r="I7" s="1"/>
    </row>
    <row r="8" spans="1:9" s="226" customFormat="1" ht="49.9" customHeight="1">
      <c r="A8" s="88"/>
      <c r="B8" s="171" t="s">
        <v>26</v>
      </c>
      <c r="C8" s="35" t="s">
        <v>27</v>
      </c>
      <c r="D8" s="110" t="s">
        <v>28</v>
      </c>
      <c r="E8" s="88"/>
      <c r="F8" s="88"/>
      <c r="H8" s="1"/>
      <c r="I8" s="1"/>
    </row>
    <row r="9" spans="1:9" s="226" customFormat="1" ht="51" customHeight="1">
      <c r="A9" s="88"/>
      <c r="B9" s="171" t="s">
        <v>29</v>
      </c>
      <c r="C9" s="35" t="s">
        <v>30</v>
      </c>
      <c r="D9" s="110" t="s">
        <v>31</v>
      </c>
      <c r="E9" s="88"/>
      <c r="F9" s="88"/>
      <c r="H9" s="1"/>
      <c r="I9" s="1"/>
    </row>
    <row r="10" spans="1:9" ht="67.150000000000006" customHeight="1">
      <c r="B10" s="171" t="s">
        <v>32</v>
      </c>
      <c r="C10" s="35" t="s">
        <v>33</v>
      </c>
      <c r="D10" s="110" t="s">
        <v>34</v>
      </c>
    </row>
    <row r="11" spans="1:9" ht="69" customHeight="1">
      <c r="B11" s="171" t="s">
        <v>35</v>
      </c>
      <c r="C11" s="35" t="s">
        <v>36</v>
      </c>
      <c r="D11" s="111" t="s">
        <v>37</v>
      </c>
    </row>
    <row r="12" spans="1:9" ht="48" customHeight="1">
      <c r="B12" s="171" t="s">
        <v>38</v>
      </c>
      <c r="C12" s="34" t="s">
        <v>39</v>
      </c>
      <c r="D12" s="111" t="s">
        <v>40</v>
      </c>
    </row>
    <row r="13" spans="1:9" ht="48" customHeight="1">
      <c r="B13" s="171" t="s">
        <v>41</v>
      </c>
      <c r="C13" s="34" t="s">
        <v>42</v>
      </c>
      <c r="D13" s="111" t="s">
        <v>43</v>
      </c>
    </row>
    <row r="14" spans="1:9" ht="48" customHeight="1">
      <c r="B14" s="171" t="s">
        <v>44</v>
      </c>
      <c r="C14" s="34" t="s">
        <v>45</v>
      </c>
      <c r="D14" s="111" t="s">
        <v>46</v>
      </c>
    </row>
    <row r="15" spans="1:9" ht="48" customHeight="1">
      <c r="B15" s="228" t="s">
        <v>47</v>
      </c>
      <c r="C15" s="34" t="s">
        <v>48</v>
      </c>
      <c r="D15" s="111" t="s">
        <v>49</v>
      </c>
    </row>
    <row r="16" spans="1:9" ht="48" customHeight="1">
      <c r="B16" s="228" t="s">
        <v>50</v>
      </c>
      <c r="C16" s="113" t="s">
        <v>51</v>
      </c>
      <c r="D16" s="111" t="s">
        <v>52</v>
      </c>
    </row>
    <row r="17" spans="2:4" ht="64.150000000000006" customHeight="1">
      <c r="B17" s="171" t="s">
        <v>53</v>
      </c>
      <c r="C17" s="34" t="s">
        <v>54</v>
      </c>
      <c r="D17" s="111" t="s">
        <v>55</v>
      </c>
    </row>
    <row r="18" spans="2:4" ht="48" customHeight="1">
      <c r="B18" s="228" t="s">
        <v>56</v>
      </c>
      <c r="C18" s="113" t="s">
        <v>57</v>
      </c>
      <c r="D18" s="111" t="s">
        <v>58</v>
      </c>
    </row>
    <row r="19" spans="2:4" ht="48" customHeight="1">
      <c r="B19" s="228" t="s">
        <v>59</v>
      </c>
      <c r="C19" s="113" t="s">
        <v>60</v>
      </c>
      <c r="D19" s="111" t="s">
        <v>61</v>
      </c>
    </row>
    <row r="20" spans="2:4" ht="48" customHeight="1">
      <c r="B20" s="171" t="s">
        <v>62</v>
      </c>
      <c r="C20" s="34" t="s">
        <v>63</v>
      </c>
      <c r="D20" s="111" t="s">
        <v>64</v>
      </c>
    </row>
    <row r="21" spans="2:4" ht="48" customHeight="1">
      <c r="B21" s="171" t="s">
        <v>65</v>
      </c>
      <c r="C21" s="34" t="s">
        <v>66</v>
      </c>
      <c r="D21" s="111" t="s">
        <v>67</v>
      </c>
    </row>
    <row r="22" spans="2:4" ht="66" customHeight="1" thickBot="1">
      <c r="B22" s="229" t="s">
        <v>68</v>
      </c>
      <c r="C22" s="36" t="s">
        <v>69</v>
      </c>
      <c r="D22" s="112" t="s">
        <v>70</v>
      </c>
    </row>
    <row r="23" spans="2:4" s="88" customFormat="1">
      <c r="B23" s="89"/>
    </row>
    <row r="24" spans="2:4" s="88" customFormat="1">
      <c r="B24" s="89"/>
    </row>
    <row r="25" spans="2:4" s="88" customFormat="1">
      <c r="B25" s="89"/>
    </row>
    <row r="26" spans="2:4" s="88" customFormat="1">
      <c r="B26" s="89"/>
    </row>
    <row r="27" spans="2:4" s="88" customFormat="1">
      <c r="B27" s="89"/>
    </row>
    <row r="28" spans="2:4" s="88" customFormat="1">
      <c r="B28" s="89"/>
    </row>
    <row r="29" spans="2:4" s="88" customFormat="1">
      <c r="B29" s="89"/>
    </row>
    <row r="30" spans="2:4" s="88" customFormat="1">
      <c r="B30" s="89"/>
    </row>
    <row r="31" spans="2:4" s="88" customFormat="1">
      <c r="B31" s="89"/>
    </row>
    <row r="32" spans="2:4" s="88" customFormat="1">
      <c r="B32" s="89"/>
    </row>
    <row r="33" spans="2:2" s="88" customFormat="1">
      <c r="B33" s="89"/>
    </row>
    <row r="34" spans="2:2" s="88" customFormat="1">
      <c r="B34" s="89"/>
    </row>
    <row r="35" spans="2:2" s="88" customFormat="1">
      <c r="B35" s="89"/>
    </row>
    <row r="36" spans="2:2" s="88" customFormat="1">
      <c r="B36" s="89"/>
    </row>
    <row r="37" spans="2:2" s="88" customFormat="1">
      <c r="B37" s="89"/>
    </row>
    <row r="38" spans="2:2" s="88" customFormat="1">
      <c r="B38" s="89"/>
    </row>
    <row r="39" spans="2:2" s="88" customFormat="1">
      <c r="B39" s="89"/>
    </row>
    <row r="40" spans="2:2" s="88" customFormat="1">
      <c r="B40" s="89"/>
    </row>
    <row r="41" spans="2:2" s="88" customFormat="1">
      <c r="B41" s="89"/>
    </row>
    <row r="42" spans="2:2" s="88" customFormat="1">
      <c r="B42" s="89"/>
    </row>
    <row r="43" spans="2:2" s="88" customFormat="1">
      <c r="B43" s="89"/>
    </row>
    <row r="44" spans="2:2" s="88" customFormat="1">
      <c r="B44" s="89"/>
    </row>
    <row r="45" spans="2:2" s="88" customFormat="1">
      <c r="B45" s="89"/>
    </row>
    <row r="46" spans="2:2" s="88" customFormat="1">
      <c r="B46" s="89"/>
    </row>
    <row r="47" spans="2:2" s="88" customFormat="1">
      <c r="B47" s="89"/>
    </row>
    <row r="48" spans="2:2" s="88" customFormat="1">
      <c r="B48" s="89"/>
    </row>
    <row r="49" spans="2:2" s="88" customFormat="1">
      <c r="B49" s="89"/>
    </row>
    <row r="50" spans="2:2" s="88" customFormat="1">
      <c r="B50" s="89"/>
    </row>
    <row r="51" spans="2:2" s="88" customFormat="1">
      <c r="B51" s="89"/>
    </row>
    <row r="52" spans="2:2" s="88" customFormat="1">
      <c r="B52" s="89"/>
    </row>
    <row r="53" spans="2:2" s="88" customFormat="1">
      <c r="B53" s="89"/>
    </row>
    <row r="54" spans="2:2" s="88" customFormat="1">
      <c r="B54" s="89"/>
    </row>
    <row r="55" spans="2:2" s="88" customFormat="1">
      <c r="B55" s="89"/>
    </row>
    <row r="56" spans="2:2" s="88" customFormat="1">
      <c r="B56" s="89"/>
    </row>
    <row r="57" spans="2:2" s="88" customFormat="1">
      <c r="B57" s="89"/>
    </row>
    <row r="58" spans="2:2" s="88" customFormat="1">
      <c r="B58" s="89"/>
    </row>
    <row r="59" spans="2:2" s="88" customFormat="1">
      <c r="B59" s="89"/>
    </row>
    <row r="60" spans="2:2" s="88" customFormat="1">
      <c r="B60" s="89"/>
    </row>
    <row r="61" spans="2:2" s="88" customFormat="1">
      <c r="B61" s="89"/>
    </row>
    <row r="62" spans="2:2" s="88" customFormat="1">
      <c r="B62" s="89"/>
    </row>
    <row r="63" spans="2:2" s="88" customFormat="1">
      <c r="B63" s="89"/>
    </row>
    <row r="64" spans="2:2" s="88" customFormat="1">
      <c r="B64" s="89"/>
    </row>
    <row r="65" spans="2:2" s="88" customFormat="1">
      <c r="B65" s="89"/>
    </row>
    <row r="66" spans="2:2" s="88" customFormat="1">
      <c r="B66" s="89"/>
    </row>
    <row r="67" spans="2:2" s="88" customFormat="1">
      <c r="B67" s="89"/>
    </row>
    <row r="68" spans="2:2" s="88" customFormat="1">
      <c r="B68" s="89"/>
    </row>
    <row r="69" spans="2:2" s="88" customFormat="1">
      <c r="B69" s="89"/>
    </row>
    <row r="70" spans="2:2" s="88" customFormat="1">
      <c r="B70" s="89"/>
    </row>
    <row r="71" spans="2:2" s="88" customFormat="1">
      <c r="B71" s="89"/>
    </row>
    <row r="72" spans="2:2" s="88" customFormat="1">
      <c r="B72" s="89"/>
    </row>
    <row r="73" spans="2:2" s="88" customFormat="1">
      <c r="B73" s="89"/>
    </row>
    <row r="74" spans="2:2" s="88" customFormat="1">
      <c r="B74" s="89"/>
    </row>
    <row r="75" spans="2:2" s="88" customFormat="1">
      <c r="B75" s="89"/>
    </row>
    <row r="76" spans="2:2" s="88" customFormat="1">
      <c r="B76" s="89"/>
    </row>
    <row r="77" spans="2:2" s="88" customFormat="1">
      <c r="B77" s="89"/>
    </row>
    <row r="78" spans="2:2" s="88" customFormat="1">
      <c r="B78" s="89"/>
    </row>
    <row r="79" spans="2:2" s="88" customFormat="1">
      <c r="B79" s="89"/>
    </row>
    <row r="80" spans="2:2" s="88" customFormat="1">
      <c r="B80" s="89"/>
    </row>
    <row r="81" spans="2:2" s="88" customFormat="1">
      <c r="B81" s="89"/>
    </row>
    <row r="82" spans="2:2" s="88" customFormat="1">
      <c r="B82" s="89"/>
    </row>
    <row r="83" spans="2:2" s="88" customFormat="1">
      <c r="B83" s="89"/>
    </row>
    <row r="84" spans="2:2" s="88" customFormat="1">
      <c r="B84" s="89"/>
    </row>
    <row r="85" spans="2:2" s="88" customFormat="1">
      <c r="B85" s="89"/>
    </row>
    <row r="86" spans="2:2" s="88" customFormat="1">
      <c r="B86" s="89"/>
    </row>
    <row r="87" spans="2:2" s="88" customFormat="1">
      <c r="B87" s="89"/>
    </row>
    <row r="88" spans="2:2" s="88" customFormat="1">
      <c r="B88" s="89"/>
    </row>
    <row r="89" spans="2:2" s="88" customFormat="1">
      <c r="B89" s="89"/>
    </row>
    <row r="90" spans="2:2" s="88" customFormat="1">
      <c r="B90" s="89"/>
    </row>
    <row r="91" spans="2:2" s="88" customFormat="1">
      <c r="B91" s="89"/>
    </row>
    <row r="92" spans="2:2" s="88" customFormat="1">
      <c r="B92" s="89"/>
    </row>
    <row r="93" spans="2:2" s="88" customFormat="1">
      <c r="B93" s="89"/>
    </row>
    <row r="94" spans="2:2" s="88" customFormat="1">
      <c r="B94" s="89"/>
    </row>
    <row r="95" spans="2:2" s="88" customFormat="1">
      <c r="B95" s="89"/>
    </row>
    <row r="96" spans="2:2" s="88" customFormat="1">
      <c r="B96" s="89"/>
    </row>
    <row r="97" spans="2:2" s="88" customFormat="1">
      <c r="B97" s="89"/>
    </row>
    <row r="98" spans="2:2" s="88" customFormat="1">
      <c r="B98" s="89"/>
    </row>
    <row r="99" spans="2:2" s="88" customFormat="1">
      <c r="B99" s="89"/>
    </row>
    <row r="100" spans="2:2" s="88" customFormat="1">
      <c r="B100" s="89"/>
    </row>
    <row r="101" spans="2:2" s="88" customFormat="1">
      <c r="B101" s="89"/>
    </row>
    <row r="102" spans="2:2" s="88" customFormat="1">
      <c r="B102" s="89"/>
    </row>
    <row r="103" spans="2:2" s="88" customFormat="1">
      <c r="B103" s="89"/>
    </row>
    <row r="104" spans="2:2" s="88" customFormat="1">
      <c r="B104" s="89"/>
    </row>
    <row r="105" spans="2:2" s="88" customFormat="1">
      <c r="B105" s="89"/>
    </row>
    <row r="106" spans="2:2" s="88" customFormat="1">
      <c r="B106" s="89"/>
    </row>
    <row r="107" spans="2:2" s="88" customFormat="1">
      <c r="B107" s="89"/>
    </row>
    <row r="108" spans="2:2" s="88" customFormat="1">
      <c r="B108" s="89"/>
    </row>
    <row r="109" spans="2:2" s="88" customFormat="1">
      <c r="B109" s="89"/>
    </row>
    <row r="110" spans="2:2" s="88" customFormat="1">
      <c r="B110" s="89"/>
    </row>
    <row r="111" spans="2:2" s="88" customFormat="1">
      <c r="B111" s="89"/>
    </row>
    <row r="112" spans="2:2" s="88" customFormat="1">
      <c r="B112" s="89"/>
    </row>
    <row r="113" spans="2:2" s="88" customFormat="1">
      <c r="B113" s="89"/>
    </row>
    <row r="114" spans="2:2" s="88" customFormat="1">
      <c r="B114" s="89"/>
    </row>
    <row r="115" spans="2:2" s="88" customFormat="1">
      <c r="B115" s="89"/>
    </row>
    <row r="116" spans="2:2" s="88" customFormat="1">
      <c r="B116" s="89"/>
    </row>
    <row r="117" spans="2:2" s="88" customFormat="1">
      <c r="B117" s="89"/>
    </row>
    <row r="118" spans="2:2" s="88" customFormat="1">
      <c r="B118" s="89"/>
    </row>
    <row r="119" spans="2:2" s="88" customFormat="1">
      <c r="B119" s="89"/>
    </row>
    <row r="120" spans="2:2" s="88" customFormat="1">
      <c r="B120" s="89"/>
    </row>
    <row r="121" spans="2:2" s="88" customFormat="1">
      <c r="B121" s="89"/>
    </row>
    <row r="122" spans="2:2" s="88" customFormat="1">
      <c r="B122" s="89"/>
    </row>
    <row r="123" spans="2:2" s="88" customFormat="1">
      <c r="B123" s="89"/>
    </row>
    <row r="124" spans="2:2" s="88" customFormat="1">
      <c r="B124" s="89"/>
    </row>
    <row r="125" spans="2:2" s="88" customFormat="1">
      <c r="B125" s="89"/>
    </row>
    <row r="126" spans="2:2" s="88" customFormat="1">
      <c r="B126" s="89"/>
    </row>
    <row r="127" spans="2:2" s="88" customFormat="1">
      <c r="B127" s="89"/>
    </row>
    <row r="128" spans="2:2" s="88" customFormat="1">
      <c r="B128" s="89"/>
    </row>
    <row r="129" spans="2:2" s="88" customFormat="1">
      <c r="B129" s="89"/>
    </row>
    <row r="130" spans="2:2" s="88" customFormat="1">
      <c r="B130" s="89"/>
    </row>
    <row r="131" spans="2:2" s="88" customFormat="1">
      <c r="B131" s="89"/>
    </row>
    <row r="132" spans="2:2" s="88" customFormat="1">
      <c r="B132" s="89"/>
    </row>
    <row r="133" spans="2:2" s="88" customFormat="1">
      <c r="B133" s="89"/>
    </row>
    <row r="134" spans="2:2" s="88" customFormat="1">
      <c r="B134" s="89"/>
    </row>
    <row r="135" spans="2:2" s="88" customFormat="1">
      <c r="B135" s="89"/>
    </row>
    <row r="136" spans="2:2" s="88" customFormat="1">
      <c r="B136" s="89"/>
    </row>
    <row r="137" spans="2:2" s="88" customFormat="1">
      <c r="B137" s="89"/>
    </row>
    <row r="138" spans="2:2" s="88" customFormat="1">
      <c r="B138" s="89"/>
    </row>
    <row r="139" spans="2:2" s="88" customFormat="1">
      <c r="B139" s="89"/>
    </row>
    <row r="140" spans="2:2" s="88" customFormat="1">
      <c r="B140" s="89"/>
    </row>
    <row r="141" spans="2:2" s="88" customFormat="1">
      <c r="B141" s="89"/>
    </row>
    <row r="142" spans="2:2" s="88" customFormat="1">
      <c r="B142" s="89"/>
    </row>
    <row r="143" spans="2:2" s="88" customFormat="1">
      <c r="B143" s="89"/>
    </row>
    <row r="144" spans="2:2" s="88" customFormat="1">
      <c r="B144" s="89"/>
    </row>
    <row r="145" spans="2:2" s="88" customFormat="1">
      <c r="B145" s="89"/>
    </row>
    <row r="146" spans="2:2" s="88" customFormat="1">
      <c r="B146" s="89"/>
    </row>
    <row r="147" spans="2:2" s="88" customFormat="1">
      <c r="B147" s="89"/>
    </row>
    <row r="148" spans="2:2" s="88" customFormat="1">
      <c r="B148" s="89"/>
    </row>
    <row r="149" spans="2:2" s="88" customFormat="1">
      <c r="B149" s="89"/>
    </row>
    <row r="150" spans="2:2" s="88" customFormat="1">
      <c r="B150" s="89"/>
    </row>
    <row r="151" spans="2:2" s="88" customFormat="1">
      <c r="B151" s="89"/>
    </row>
    <row r="152" spans="2:2" s="88" customFormat="1">
      <c r="B152" s="89"/>
    </row>
    <row r="153" spans="2:2" s="88" customFormat="1">
      <c r="B153" s="89"/>
    </row>
    <row r="154" spans="2:2" s="88" customFormat="1">
      <c r="B154" s="89"/>
    </row>
    <row r="155" spans="2:2" s="88" customFormat="1">
      <c r="B155" s="89"/>
    </row>
    <row r="156" spans="2:2" s="88" customFormat="1">
      <c r="B156" s="89"/>
    </row>
    <row r="157" spans="2:2" s="88" customFormat="1">
      <c r="B157" s="89"/>
    </row>
    <row r="158" spans="2:2" s="88" customFormat="1">
      <c r="B158" s="89"/>
    </row>
    <row r="159" spans="2:2" s="88" customFormat="1">
      <c r="B159" s="89"/>
    </row>
    <row r="160" spans="2:2" s="88" customFormat="1">
      <c r="B160" s="89"/>
    </row>
    <row r="161" spans="2:2" s="88" customFormat="1">
      <c r="B161" s="89"/>
    </row>
    <row r="162" spans="2:2" s="88" customFormat="1">
      <c r="B162" s="89"/>
    </row>
    <row r="163" spans="2:2" s="88" customFormat="1">
      <c r="B163" s="89"/>
    </row>
    <row r="164" spans="2:2" s="88" customFormat="1">
      <c r="B164" s="89"/>
    </row>
    <row r="165" spans="2:2" s="88" customFormat="1">
      <c r="B165" s="89"/>
    </row>
    <row r="166" spans="2:2" s="88" customFormat="1">
      <c r="B166" s="89"/>
    </row>
    <row r="167" spans="2:2" s="88" customFormat="1">
      <c r="B167" s="89"/>
    </row>
    <row r="168" spans="2:2" s="88" customFormat="1">
      <c r="B168" s="89"/>
    </row>
    <row r="169" spans="2:2" s="88" customFormat="1">
      <c r="B169" s="89"/>
    </row>
    <row r="170" spans="2:2" s="88" customFormat="1">
      <c r="B170" s="89"/>
    </row>
    <row r="171" spans="2:2" s="88" customFormat="1">
      <c r="B171" s="89"/>
    </row>
    <row r="172" spans="2:2" s="88" customFormat="1">
      <c r="B172" s="89"/>
    </row>
    <row r="173" spans="2:2" s="88" customFormat="1">
      <c r="B173" s="89"/>
    </row>
    <row r="174" spans="2:2" s="88" customFormat="1">
      <c r="B174" s="89"/>
    </row>
    <row r="175" spans="2:2" s="88" customFormat="1">
      <c r="B175" s="89"/>
    </row>
    <row r="176" spans="2:2" s="88" customFormat="1">
      <c r="B176" s="89"/>
    </row>
    <row r="177" spans="2:2" s="88" customFormat="1">
      <c r="B177" s="89"/>
    </row>
    <row r="178" spans="2:2" s="88" customFormat="1">
      <c r="B178" s="89"/>
    </row>
    <row r="179" spans="2:2" s="88" customFormat="1">
      <c r="B179" s="89"/>
    </row>
    <row r="180" spans="2:2" s="88" customFormat="1">
      <c r="B180" s="89"/>
    </row>
    <row r="181" spans="2:2" s="88" customFormat="1">
      <c r="B181" s="89"/>
    </row>
    <row r="182" spans="2:2" s="88" customFormat="1">
      <c r="B182" s="89"/>
    </row>
    <row r="183" spans="2:2" s="88" customFormat="1">
      <c r="B183" s="89"/>
    </row>
    <row r="184" spans="2:2" s="88" customFormat="1">
      <c r="B184" s="89"/>
    </row>
    <row r="185" spans="2:2" s="88" customFormat="1">
      <c r="B185" s="89"/>
    </row>
    <row r="186" spans="2:2" s="88" customFormat="1">
      <c r="B186" s="89"/>
    </row>
    <row r="187" spans="2:2" s="88" customFormat="1">
      <c r="B187" s="89"/>
    </row>
    <row r="188" spans="2:2" s="88" customFormat="1">
      <c r="B188" s="89"/>
    </row>
    <row r="189" spans="2:2" s="88" customFormat="1">
      <c r="B189" s="89"/>
    </row>
    <row r="190" spans="2:2" s="88" customFormat="1">
      <c r="B190" s="89"/>
    </row>
    <row r="191" spans="2:2" s="88" customFormat="1">
      <c r="B191" s="89"/>
    </row>
    <row r="192" spans="2:2" s="88" customFormat="1">
      <c r="B192" s="89"/>
    </row>
    <row r="193" spans="2:2" s="88" customFormat="1">
      <c r="B193" s="89"/>
    </row>
    <row r="194" spans="2:2" s="88" customFormat="1">
      <c r="B194" s="89"/>
    </row>
    <row r="195" spans="2:2" s="88" customFormat="1">
      <c r="B195" s="89"/>
    </row>
    <row r="196" spans="2:2" s="88" customFormat="1">
      <c r="B196" s="89"/>
    </row>
    <row r="197" spans="2:2" s="88" customFormat="1">
      <c r="B197" s="89"/>
    </row>
    <row r="198" spans="2:2" s="88" customFormat="1">
      <c r="B198" s="89"/>
    </row>
    <row r="199" spans="2:2" s="88" customFormat="1">
      <c r="B199" s="89"/>
    </row>
    <row r="200" spans="2:2" s="88" customFormat="1">
      <c r="B200" s="89"/>
    </row>
    <row r="201" spans="2:2" s="88" customFormat="1">
      <c r="B201" s="89"/>
    </row>
    <row r="202" spans="2:2" s="88" customFormat="1">
      <c r="B202" s="89"/>
    </row>
    <row r="203" spans="2:2" s="88" customFormat="1">
      <c r="B203" s="89"/>
    </row>
    <row r="204" spans="2:2" s="88" customFormat="1">
      <c r="B204" s="89"/>
    </row>
    <row r="205" spans="2:2" s="88" customFormat="1">
      <c r="B205" s="89"/>
    </row>
    <row r="206" spans="2:2" s="88" customFormat="1">
      <c r="B206" s="89"/>
    </row>
    <row r="207" spans="2:2" s="88" customFormat="1">
      <c r="B207" s="89"/>
    </row>
    <row r="208" spans="2:2" s="88" customFormat="1">
      <c r="B208" s="89"/>
    </row>
    <row r="209" spans="2:2" s="88" customFormat="1">
      <c r="B209" s="89"/>
    </row>
    <row r="210" spans="2:2" s="88" customFormat="1">
      <c r="B210" s="89"/>
    </row>
    <row r="211" spans="2:2" s="88" customFormat="1">
      <c r="B211" s="89"/>
    </row>
    <row r="212" spans="2:2" s="88" customFormat="1">
      <c r="B212" s="89"/>
    </row>
    <row r="213" spans="2:2" s="88" customFormat="1">
      <c r="B213" s="89"/>
    </row>
    <row r="214" spans="2:2" s="88" customFormat="1">
      <c r="B214" s="89"/>
    </row>
    <row r="215" spans="2:2" s="88" customFormat="1">
      <c r="B215" s="89"/>
    </row>
    <row r="216" spans="2:2" s="88" customFormat="1">
      <c r="B216" s="89"/>
    </row>
    <row r="217" spans="2:2" s="88" customFormat="1">
      <c r="B217" s="89"/>
    </row>
    <row r="218" spans="2:2" s="88" customFormat="1">
      <c r="B218" s="89"/>
    </row>
    <row r="219" spans="2:2" s="88" customFormat="1">
      <c r="B219" s="89"/>
    </row>
    <row r="220" spans="2:2" s="88" customFormat="1">
      <c r="B220" s="89"/>
    </row>
    <row r="221" spans="2:2" s="88" customFormat="1">
      <c r="B221" s="89"/>
    </row>
    <row r="222" spans="2:2" s="88" customFormat="1">
      <c r="B222" s="89"/>
    </row>
    <row r="223" spans="2:2" s="88" customFormat="1">
      <c r="B223" s="89"/>
    </row>
    <row r="224" spans="2:2" s="88" customFormat="1">
      <c r="B224" s="89"/>
    </row>
    <row r="225" spans="2:2" s="88" customFormat="1">
      <c r="B225" s="89"/>
    </row>
    <row r="226" spans="2:2" s="88" customFormat="1">
      <c r="B226" s="89"/>
    </row>
    <row r="227" spans="2:2" s="88" customFormat="1">
      <c r="B227" s="89"/>
    </row>
    <row r="228" spans="2:2" s="88" customFormat="1">
      <c r="B228" s="89"/>
    </row>
    <row r="229" spans="2:2" s="88" customFormat="1">
      <c r="B229" s="89"/>
    </row>
    <row r="230" spans="2:2" s="88" customFormat="1">
      <c r="B230" s="89"/>
    </row>
    <row r="231" spans="2:2" s="88" customFormat="1">
      <c r="B231" s="89"/>
    </row>
    <row r="232" spans="2:2" s="88" customFormat="1">
      <c r="B232" s="89"/>
    </row>
    <row r="233" spans="2:2" s="88" customFormat="1">
      <c r="B233" s="89"/>
    </row>
    <row r="234" spans="2:2" s="88" customFormat="1">
      <c r="B234" s="89"/>
    </row>
    <row r="235" spans="2:2" s="88" customFormat="1">
      <c r="B235" s="89"/>
    </row>
    <row r="236" spans="2:2" s="88" customFormat="1">
      <c r="B236" s="89"/>
    </row>
    <row r="237" spans="2:2" s="88" customFormat="1">
      <c r="B237" s="89"/>
    </row>
    <row r="238" spans="2:2" s="88" customFormat="1">
      <c r="B238" s="89"/>
    </row>
    <row r="239" spans="2:2" s="88" customFormat="1">
      <c r="B239" s="89"/>
    </row>
    <row r="240" spans="2:2" s="88" customFormat="1">
      <c r="B240" s="89"/>
    </row>
  </sheetData>
  <mergeCells count="1">
    <mergeCell ref="C1:D1"/>
  </mergeCells>
  <hyperlinks>
    <hyperlink ref="D17" r:id="rId1" xr:uid="{38CD64AC-D428-4476-A849-021BA046B8FB}"/>
    <hyperlink ref="D7" r:id="rId2" xr:uid="{B67009C2-6800-4968-9145-A376FAC26637}"/>
    <hyperlink ref="D6" r:id="rId3" xr:uid="{DE0C7CC3-8E63-4479-A008-65D0FF4DAA6B}"/>
    <hyperlink ref="D8" r:id="rId4" xr:uid="{D1BDF69F-58A5-487E-B241-D16D5372960E}"/>
    <hyperlink ref="D9" r:id="rId5" xr:uid="{6C153255-12A9-4958-BB21-F1E511C1A657}"/>
    <hyperlink ref="D10" r:id="rId6" location="ntr4-L_2011174EN.01008801-E0004" xr:uid="{33B6AC8F-D77C-4942-8FEA-CDB2B5856C7A}"/>
    <hyperlink ref="D11" r:id="rId7" xr:uid="{8228FFA4-93A8-48A7-83A6-53FDF5BA6698}"/>
    <hyperlink ref="D12" r:id="rId8" location=":~:text=An%20unintended%20constituent%20present%20in,Significant%20impurity" xr:uid="{F4C1AE9D-2A49-4BD3-9B92-444884916BF0}"/>
    <hyperlink ref="D13" r:id="rId9" xr:uid="{E96B3C76-4AFC-40D5-924C-43DA6FBD4060}"/>
    <hyperlink ref="D14" r:id="rId10" xr:uid="{3F935D77-2E85-4E83-8B60-53D07F3681E8}"/>
    <hyperlink ref="D15" r:id="rId11" xr:uid="{449D88E2-6799-42F8-B615-A6CA03748AD4}"/>
    <hyperlink ref="D16" r:id="rId12" xr:uid="{2E183246-5F76-4DC3-ADE0-EE07C078C71E}"/>
    <hyperlink ref="D18" r:id="rId13" location=":~:text=Packaging%20component%20means%20an%20individual%20assembled%20part%20of,weatherproofing%2C%20exterior%20strapping%2C%20coatings%2C%20closures%2C%20inks%2C%20and%20labels." xr:uid="{5CFA712D-1D87-43AA-8479-CC9148667012}"/>
    <hyperlink ref="D19" r:id="rId14" xr:uid="{6CB2F700-6C7C-4F35-8C69-F1F519A5284A}"/>
    <hyperlink ref="D20" r:id="rId15" xr:uid="{B12E62C8-B63D-4ACF-8751-1F54A3DED281}"/>
    <hyperlink ref="D21" r:id="rId16" location=":~:text=Restriction%20of%20Hazardous%20Substances%20in,the%20environment%20and%20public%20health." xr:uid="{118E3B72-946B-4B8A-88E5-B1D6402C6B27}"/>
    <hyperlink ref="D22" r:id="rId17" xr:uid="{DE538D99-B3E8-4079-9A1C-06C858A5AE5A}"/>
  </hyperlinks>
  <pageMargins left="0.7" right="0.7" top="0.75" bottom="0.75" header="0.3" footer="0.3"/>
  <pageSetup paperSize="9" orientation="portrait" r:id="rId18"/>
  <drawing r:id="rId1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BCFC4E-6A79-40B6-91F0-105F999A2742}">
  <sheetPr>
    <tabColor rgb="FFFF0000"/>
  </sheetPr>
  <dimension ref="A1:AP38"/>
  <sheetViews>
    <sheetView zoomScaleNormal="100" workbookViewId="0">
      <selection activeCell="D3" sqref="D3"/>
    </sheetView>
  </sheetViews>
  <sheetFormatPr defaultRowHeight="15"/>
  <cols>
    <col min="1" max="1" width="2.7109375" style="96" customWidth="1"/>
    <col min="2" max="2" width="45.85546875" style="33" customWidth="1"/>
    <col min="3" max="3" width="35.7109375" style="33" customWidth="1"/>
    <col min="4" max="4" width="105" style="33" customWidth="1"/>
    <col min="5" max="5" width="2.7109375" style="96" customWidth="1"/>
    <col min="6" max="42" width="9.140625" style="96"/>
  </cols>
  <sheetData>
    <row r="1" spans="2:4" ht="36.75" thickBot="1">
      <c r="B1" s="96"/>
      <c r="C1" s="307" t="s">
        <v>0</v>
      </c>
      <c r="D1" s="308"/>
    </row>
    <row r="2" spans="2:4" ht="15.75" thickBot="1">
      <c r="B2" s="96"/>
      <c r="C2" s="258" t="s">
        <v>1</v>
      </c>
      <c r="D2" s="256" t="str">
        <f>OwnerApproverRevision!$I$2</f>
        <v>COMM-PC-2001-01</v>
      </c>
    </row>
    <row r="3" spans="2:4" ht="15.75" thickBot="1">
      <c r="B3" s="96"/>
      <c r="C3" s="259" t="s">
        <v>2</v>
      </c>
      <c r="D3" s="257" t="str">
        <f>OwnerApproverRevision!$I$3</f>
        <v>11 Dec 2024</v>
      </c>
    </row>
    <row r="4" spans="2:4" ht="15.75" thickBot="1">
      <c r="B4" s="105"/>
      <c r="C4" s="105"/>
      <c r="D4" s="105"/>
    </row>
    <row r="5" spans="2:4" ht="30" customHeight="1" thickBot="1">
      <c r="B5" s="312" t="s">
        <v>71</v>
      </c>
      <c r="C5" s="313"/>
      <c r="D5" s="314"/>
    </row>
    <row r="6" spans="2:4" ht="30" customHeight="1">
      <c r="B6" s="172" t="s">
        <v>72</v>
      </c>
      <c r="C6" s="315" t="s">
        <v>73</v>
      </c>
      <c r="D6" s="316"/>
    </row>
    <row r="7" spans="2:4" ht="30" customHeight="1" thickBot="1">
      <c r="B7" s="173" t="s">
        <v>74</v>
      </c>
      <c r="C7" s="317" t="s">
        <v>75</v>
      </c>
      <c r="D7" s="318"/>
    </row>
    <row r="8" spans="2:4" s="96" customFormat="1" ht="9.9499999999999993" customHeight="1" thickBot="1">
      <c r="B8" s="105"/>
      <c r="C8" s="105"/>
      <c r="D8" s="105"/>
    </row>
    <row r="9" spans="2:4" ht="30" customHeight="1">
      <c r="B9" s="309" t="s">
        <v>76</v>
      </c>
      <c r="C9" s="310"/>
      <c r="D9" s="311"/>
    </row>
    <row r="10" spans="2:4" ht="30" customHeight="1">
      <c r="B10" s="107" t="s">
        <v>77</v>
      </c>
      <c r="C10" s="108" t="s">
        <v>78</v>
      </c>
      <c r="D10" s="109" t="s">
        <v>79</v>
      </c>
    </row>
    <row r="11" spans="2:4" ht="30" customHeight="1">
      <c r="B11" s="174" t="s">
        <v>72</v>
      </c>
      <c r="C11" s="175" t="s">
        <v>74</v>
      </c>
      <c r="D11" s="176" t="s">
        <v>80</v>
      </c>
    </row>
    <row r="12" spans="2:4" ht="30" customHeight="1">
      <c r="B12" s="174" t="s">
        <v>74</v>
      </c>
      <c r="C12" s="175" t="s">
        <v>72</v>
      </c>
      <c r="D12" s="176" t="s">
        <v>81</v>
      </c>
    </row>
    <row r="13" spans="2:4" ht="30" customHeight="1">
      <c r="B13" s="174" t="s">
        <v>82</v>
      </c>
      <c r="C13" s="175" t="s">
        <v>72</v>
      </c>
      <c r="D13" s="176" t="s">
        <v>83</v>
      </c>
    </row>
    <row r="14" spans="2:4" ht="30" customHeight="1" thickBot="1">
      <c r="B14" s="177" t="s">
        <v>72</v>
      </c>
      <c r="C14" s="178" t="s">
        <v>82</v>
      </c>
      <c r="D14" s="179" t="s">
        <v>84</v>
      </c>
    </row>
    <row r="15" spans="2:4" s="96" customFormat="1">
      <c r="B15" s="105"/>
      <c r="C15" s="105"/>
      <c r="D15" s="105"/>
    </row>
    <row r="16" spans="2:4">
      <c r="B16" s="103" t="s">
        <v>85</v>
      </c>
      <c r="C16" s="104"/>
      <c r="D16" s="104"/>
    </row>
    <row r="17" spans="2:4">
      <c r="B17" s="103" t="s">
        <v>86</v>
      </c>
      <c r="C17" s="104"/>
      <c r="D17" s="104"/>
    </row>
    <row r="18" spans="2:4" s="96" customFormat="1">
      <c r="B18" s="105"/>
      <c r="C18" s="105"/>
      <c r="D18" s="105"/>
    </row>
    <row r="19" spans="2:4" s="96" customFormat="1">
      <c r="B19" s="105"/>
      <c r="C19" s="105"/>
      <c r="D19" s="105"/>
    </row>
    <row r="20" spans="2:4" s="96" customFormat="1">
      <c r="B20" s="105"/>
      <c r="C20" s="105"/>
      <c r="D20" s="105"/>
    </row>
    <row r="21" spans="2:4" s="96" customFormat="1">
      <c r="B21" s="105"/>
      <c r="C21" s="105"/>
      <c r="D21" s="105"/>
    </row>
    <row r="22" spans="2:4" s="96" customFormat="1">
      <c r="B22" s="106"/>
      <c r="C22" s="105"/>
      <c r="D22" s="105"/>
    </row>
    <row r="23" spans="2:4" s="96" customFormat="1">
      <c r="B23" s="105"/>
      <c r="C23" s="105"/>
      <c r="D23" s="105"/>
    </row>
    <row r="24" spans="2:4" s="96" customFormat="1">
      <c r="B24" s="105"/>
      <c r="C24" s="105"/>
      <c r="D24" s="105"/>
    </row>
    <row r="25" spans="2:4" s="96" customFormat="1">
      <c r="B25" s="105"/>
      <c r="C25" s="105"/>
      <c r="D25" s="105"/>
    </row>
    <row r="26" spans="2:4" s="96" customFormat="1">
      <c r="B26" s="105"/>
      <c r="C26" s="105"/>
      <c r="D26" s="105"/>
    </row>
    <row r="27" spans="2:4" s="96" customFormat="1">
      <c r="B27" s="105"/>
      <c r="C27" s="105"/>
      <c r="D27" s="105"/>
    </row>
    <row r="28" spans="2:4" s="96" customFormat="1">
      <c r="B28" s="105"/>
      <c r="C28" s="105"/>
      <c r="D28" s="105"/>
    </row>
    <row r="29" spans="2:4" s="96" customFormat="1">
      <c r="B29" s="105"/>
      <c r="C29" s="105"/>
      <c r="D29" s="105"/>
    </row>
    <row r="30" spans="2:4" s="96" customFormat="1">
      <c r="B30" s="105"/>
      <c r="C30" s="105"/>
      <c r="D30" s="105"/>
    </row>
    <row r="31" spans="2:4" s="96" customFormat="1">
      <c r="B31" s="105"/>
      <c r="C31" s="105"/>
      <c r="D31" s="105"/>
    </row>
    <row r="32" spans="2:4" s="96" customFormat="1">
      <c r="B32" s="105"/>
      <c r="C32" s="105"/>
      <c r="D32" s="105"/>
    </row>
    <row r="33" spans="2:4" s="96" customFormat="1">
      <c r="B33" s="105"/>
      <c r="C33" s="105"/>
      <c r="D33" s="105"/>
    </row>
    <row r="34" spans="2:4" s="96" customFormat="1">
      <c r="B34" s="105"/>
      <c r="C34" s="105"/>
      <c r="D34" s="105"/>
    </row>
    <row r="35" spans="2:4" s="96" customFormat="1">
      <c r="B35" s="105"/>
      <c r="C35" s="105"/>
      <c r="D35" s="105"/>
    </row>
    <row r="36" spans="2:4" s="96" customFormat="1">
      <c r="B36" s="105"/>
      <c r="C36" s="105"/>
      <c r="D36" s="105"/>
    </row>
    <row r="37" spans="2:4" s="96" customFormat="1">
      <c r="B37" s="105"/>
      <c r="C37" s="105"/>
      <c r="D37" s="105"/>
    </row>
    <row r="38" spans="2:4" s="96" customFormat="1">
      <c r="B38" s="105"/>
      <c r="C38" s="105"/>
      <c r="D38" s="105"/>
    </row>
  </sheetData>
  <mergeCells count="5">
    <mergeCell ref="B9:D9"/>
    <mergeCell ref="B5:D5"/>
    <mergeCell ref="C6:D6"/>
    <mergeCell ref="C7:D7"/>
    <mergeCell ref="C1:D1"/>
  </mergeCells>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4AA1D7-06AE-421B-B4E1-E98A80627C1A}">
  <sheetPr>
    <tabColor theme="7" tint="-0.499984740745262"/>
  </sheetPr>
  <dimension ref="A1:AP787"/>
  <sheetViews>
    <sheetView zoomScale="90" zoomScaleNormal="90" workbookViewId="0">
      <pane ySplit="5" topLeftCell="A6" activePane="bottomLeft" state="frozen"/>
      <selection pane="bottomLeft" activeCell="E3" sqref="E3"/>
    </sheetView>
  </sheetViews>
  <sheetFormatPr defaultRowHeight="15"/>
  <cols>
    <col min="1" max="1" width="2.7109375" style="96" customWidth="1"/>
    <col min="2" max="2" width="48.5703125" customWidth="1"/>
    <col min="3" max="3" width="14.28515625" style="33" customWidth="1"/>
    <col min="4" max="5" width="14.140625" style="33" customWidth="1"/>
    <col min="6" max="6" width="4.7109375" style="33" customWidth="1"/>
    <col min="7" max="7" width="12.7109375" style="33" customWidth="1"/>
    <col min="8" max="8" width="47.42578125" style="33" customWidth="1"/>
    <col min="9" max="9" width="93.28515625" style="33" customWidth="1"/>
    <col min="10" max="10" width="46.42578125" customWidth="1"/>
    <col min="11" max="11" width="9.140625" style="96"/>
    <col min="12" max="12" width="60.7109375" style="96" customWidth="1"/>
    <col min="13" max="42" width="9.140625" style="96"/>
  </cols>
  <sheetData>
    <row r="1" spans="1:42" ht="36.75" customHeight="1" thickBot="1">
      <c r="B1" s="96"/>
      <c r="C1" s="321" t="s">
        <v>0</v>
      </c>
      <c r="D1" s="322"/>
      <c r="E1" s="322"/>
      <c r="F1" s="322"/>
      <c r="G1" s="322"/>
      <c r="H1" s="322"/>
      <c r="I1" s="322"/>
      <c r="J1" s="96"/>
    </row>
    <row r="2" spans="1:42" ht="15.75" thickBot="1">
      <c r="B2" s="96"/>
      <c r="C2" s="262" t="s">
        <v>1</v>
      </c>
      <c r="D2" s="263"/>
      <c r="E2" s="264" t="str">
        <f>OwnerApproverRevision!$I$2</f>
        <v>COMM-PC-2001-01</v>
      </c>
      <c r="F2" s="105"/>
      <c r="G2" s="105"/>
      <c r="H2" s="105"/>
      <c r="I2" s="105"/>
      <c r="J2" s="96"/>
    </row>
    <row r="3" spans="1:42" ht="15.75" thickBot="1">
      <c r="B3" s="96"/>
      <c r="C3" s="265" t="s">
        <v>2</v>
      </c>
      <c r="D3" s="266"/>
      <c r="E3" s="267" t="str">
        <f>OwnerApproverRevision!$I$3</f>
        <v>11 Dec 2024</v>
      </c>
      <c r="F3" s="105"/>
      <c r="G3" s="105"/>
      <c r="H3" s="105"/>
      <c r="I3" s="105"/>
      <c r="J3" s="96"/>
    </row>
    <row r="4" spans="1:42" s="96" customFormat="1" ht="15.75" thickBot="1">
      <c r="B4" s="105"/>
      <c r="C4" s="105"/>
      <c r="D4" s="105"/>
      <c r="E4" s="105"/>
      <c r="F4" s="105"/>
      <c r="G4" s="105"/>
      <c r="H4" s="105"/>
      <c r="I4" s="105"/>
    </row>
    <row r="5" spans="1:42" s="32" customFormat="1" ht="50.45" customHeight="1" thickBot="1">
      <c r="A5" s="115"/>
      <c r="B5" s="182" t="s">
        <v>87</v>
      </c>
      <c r="C5" s="180" t="s">
        <v>88</v>
      </c>
      <c r="D5" s="180" t="s">
        <v>89</v>
      </c>
      <c r="E5" s="180" t="s">
        <v>90</v>
      </c>
      <c r="F5" s="319" t="s">
        <v>91</v>
      </c>
      <c r="G5" s="320"/>
      <c r="H5" s="181" t="s">
        <v>92</v>
      </c>
      <c r="I5" s="181" t="s">
        <v>93</v>
      </c>
      <c r="J5" s="120" t="s">
        <v>94</v>
      </c>
      <c r="K5" s="116"/>
      <c r="L5" s="116"/>
      <c r="M5" s="115"/>
      <c r="N5" s="115"/>
      <c r="O5" s="115"/>
      <c r="P5" s="115"/>
      <c r="Q5" s="115"/>
      <c r="R5" s="115"/>
      <c r="S5" s="115"/>
      <c r="T5" s="115"/>
      <c r="U5" s="115"/>
      <c r="V5" s="115"/>
      <c r="W5" s="115"/>
      <c r="X5" s="115"/>
      <c r="Y5" s="115"/>
      <c r="Z5" s="115"/>
      <c r="AA5" s="115"/>
      <c r="AB5" s="115"/>
      <c r="AC5" s="115"/>
      <c r="AD5" s="115"/>
      <c r="AE5" s="115"/>
      <c r="AF5" s="115"/>
      <c r="AG5" s="115"/>
      <c r="AH5" s="115"/>
      <c r="AI5" s="115"/>
      <c r="AJ5" s="115"/>
      <c r="AK5" s="115"/>
      <c r="AL5" s="115"/>
      <c r="AM5" s="115"/>
      <c r="AN5" s="115"/>
      <c r="AO5" s="115"/>
      <c r="AP5" s="115"/>
    </row>
    <row r="6" spans="1:42" ht="15" customHeight="1">
      <c r="B6" s="117" t="s">
        <v>95</v>
      </c>
      <c r="C6" s="118" t="s">
        <v>96</v>
      </c>
      <c r="D6" s="118" t="s">
        <v>97</v>
      </c>
      <c r="E6" s="118" t="s">
        <v>98</v>
      </c>
      <c r="F6" s="230" t="s">
        <v>12</v>
      </c>
      <c r="G6" s="147" t="s">
        <v>99</v>
      </c>
      <c r="H6" s="119" t="s">
        <v>100</v>
      </c>
      <c r="I6" s="119" t="s">
        <v>101</v>
      </c>
      <c r="J6" s="96"/>
      <c r="K6" s="99"/>
      <c r="L6" s="99"/>
    </row>
    <row r="7" spans="1:42" ht="15" customHeight="1">
      <c r="B7" s="117" t="s">
        <v>102</v>
      </c>
      <c r="C7" s="118" t="s">
        <v>103</v>
      </c>
      <c r="D7" s="118" t="s">
        <v>104</v>
      </c>
      <c r="E7" s="118" t="s">
        <v>105</v>
      </c>
      <c r="F7" s="230" t="s">
        <v>12</v>
      </c>
      <c r="G7" s="147" t="s">
        <v>99</v>
      </c>
      <c r="H7" s="119" t="s">
        <v>100</v>
      </c>
      <c r="I7" s="119" t="s">
        <v>101</v>
      </c>
      <c r="J7" s="96"/>
      <c r="K7" s="99"/>
      <c r="L7" s="99"/>
    </row>
    <row r="8" spans="1:42" ht="15" customHeight="1">
      <c r="B8" s="12" t="s">
        <v>106</v>
      </c>
      <c r="C8" s="114" t="s">
        <v>107</v>
      </c>
      <c r="D8" s="114" t="s">
        <v>108</v>
      </c>
      <c r="E8" s="114" t="s">
        <v>109</v>
      </c>
      <c r="F8" s="230" t="s">
        <v>12</v>
      </c>
      <c r="G8" s="147" t="s">
        <v>99</v>
      </c>
      <c r="H8" s="119" t="s">
        <v>100</v>
      </c>
      <c r="I8" s="119" t="s">
        <v>101</v>
      </c>
      <c r="J8" s="96"/>
    </row>
    <row r="9" spans="1:42" ht="15" customHeight="1">
      <c r="B9" s="12" t="s">
        <v>110</v>
      </c>
      <c r="C9" s="114" t="s">
        <v>111</v>
      </c>
      <c r="D9" s="114" t="s">
        <v>112</v>
      </c>
      <c r="E9" s="114" t="s">
        <v>109</v>
      </c>
      <c r="F9" s="230" t="s">
        <v>12</v>
      </c>
      <c r="G9" s="147" t="s">
        <v>99</v>
      </c>
      <c r="H9" s="119" t="s">
        <v>100</v>
      </c>
      <c r="I9" s="119" t="s">
        <v>101</v>
      </c>
      <c r="J9" s="96"/>
    </row>
    <row r="10" spans="1:42" ht="15" customHeight="1">
      <c r="B10" s="12" t="s">
        <v>113</v>
      </c>
      <c r="C10" s="114" t="s">
        <v>114</v>
      </c>
      <c r="D10" s="114" t="s">
        <v>115</v>
      </c>
      <c r="E10" s="114" t="s">
        <v>109</v>
      </c>
      <c r="F10" s="230" t="s">
        <v>12</v>
      </c>
      <c r="G10" s="147" t="s">
        <v>99</v>
      </c>
      <c r="H10" s="119" t="s">
        <v>100</v>
      </c>
      <c r="I10" s="119" t="s">
        <v>101</v>
      </c>
      <c r="J10" s="96"/>
    </row>
    <row r="11" spans="1:42" ht="15" customHeight="1">
      <c r="B11" s="12" t="s">
        <v>116</v>
      </c>
      <c r="C11" s="114" t="s">
        <v>117</v>
      </c>
      <c r="D11" s="114" t="s">
        <v>118</v>
      </c>
      <c r="E11" s="114" t="s">
        <v>109</v>
      </c>
      <c r="F11" s="230" t="s">
        <v>12</v>
      </c>
      <c r="G11" s="147" t="s">
        <v>99</v>
      </c>
      <c r="H11" s="119" t="s">
        <v>100</v>
      </c>
      <c r="I11" s="119" t="s">
        <v>101</v>
      </c>
      <c r="J11" s="96"/>
    </row>
    <row r="12" spans="1:42" ht="15" customHeight="1">
      <c r="B12" s="12" t="s">
        <v>119</v>
      </c>
      <c r="C12" s="114" t="s">
        <v>120</v>
      </c>
      <c r="D12" s="114" t="s">
        <v>121</v>
      </c>
      <c r="E12" s="114" t="s">
        <v>109</v>
      </c>
      <c r="F12" s="230" t="s">
        <v>12</v>
      </c>
      <c r="G12" s="147" t="s">
        <v>99</v>
      </c>
      <c r="H12" s="119" t="s">
        <v>100</v>
      </c>
      <c r="I12" s="119" t="s">
        <v>101</v>
      </c>
      <c r="J12" s="96"/>
    </row>
    <row r="13" spans="1:42" ht="15" customHeight="1">
      <c r="B13" s="12" t="s">
        <v>122</v>
      </c>
      <c r="C13" s="114" t="s">
        <v>123</v>
      </c>
      <c r="D13" s="114" t="s">
        <v>124</v>
      </c>
      <c r="E13" s="114" t="s">
        <v>109</v>
      </c>
      <c r="F13" s="230" t="s">
        <v>12</v>
      </c>
      <c r="G13" s="147" t="s">
        <v>99</v>
      </c>
      <c r="H13" s="119" t="s">
        <v>100</v>
      </c>
      <c r="I13" s="119" t="s">
        <v>101</v>
      </c>
      <c r="J13" s="96"/>
    </row>
    <row r="14" spans="1:42" ht="15" customHeight="1">
      <c r="B14" s="12" t="s">
        <v>125</v>
      </c>
      <c r="C14" s="114" t="s">
        <v>126</v>
      </c>
      <c r="D14" s="114" t="s">
        <v>127</v>
      </c>
      <c r="E14" s="114" t="s">
        <v>128</v>
      </c>
      <c r="F14" s="230" t="s">
        <v>12</v>
      </c>
      <c r="G14" s="147" t="s">
        <v>99</v>
      </c>
      <c r="H14" s="119" t="s">
        <v>100</v>
      </c>
      <c r="I14" s="119" t="s">
        <v>101</v>
      </c>
      <c r="J14" s="96"/>
    </row>
    <row r="15" spans="1:42" ht="15" customHeight="1">
      <c r="B15" s="12" t="s">
        <v>129</v>
      </c>
      <c r="C15" s="114" t="s">
        <v>130</v>
      </c>
      <c r="D15" s="114" t="s">
        <v>131</v>
      </c>
      <c r="E15" s="114" t="s">
        <v>128</v>
      </c>
      <c r="F15" s="230" t="s">
        <v>12</v>
      </c>
      <c r="G15" s="147" t="s">
        <v>99</v>
      </c>
      <c r="H15" s="119" t="s">
        <v>100</v>
      </c>
      <c r="I15" s="119" t="s">
        <v>101</v>
      </c>
      <c r="J15" s="96"/>
    </row>
    <row r="16" spans="1:42" ht="15" customHeight="1">
      <c r="B16" s="12" t="s">
        <v>132</v>
      </c>
      <c r="C16" s="114" t="s">
        <v>133</v>
      </c>
      <c r="D16" s="114" t="s">
        <v>108</v>
      </c>
      <c r="E16" s="114" t="s">
        <v>134</v>
      </c>
      <c r="F16" s="230" t="s">
        <v>12</v>
      </c>
      <c r="G16" s="147" t="s">
        <v>99</v>
      </c>
      <c r="H16" s="119" t="s">
        <v>100</v>
      </c>
      <c r="I16" s="119" t="s">
        <v>101</v>
      </c>
      <c r="J16" s="96"/>
    </row>
    <row r="17" spans="2:10" ht="15" customHeight="1">
      <c r="B17" s="12" t="s">
        <v>135</v>
      </c>
      <c r="C17" s="114" t="s">
        <v>108</v>
      </c>
      <c r="D17" s="114" t="s">
        <v>108</v>
      </c>
      <c r="E17" s="114" t="s">
        <v>134</v>
      </c>
      <c r="F17" s="230" t="s">
        <v>12</v>
      </c>
      <c r="G17" s="147" t="s">
        <v>99</v>
      </c>
      <c r="H17" s="119" t="s">
        <v>100</v>
      </c>
      <c r="I17" s="119" t="s">
        <v>101</v>
      </c>
      <c r="J17" s="96"/>
    </row>
    <row r="18" spans="2:10" ht="15" customHeight="1">
      <c r="B18" s="12" t="s">
        <v>136</v>
      </c>
      <c r="C18" s="114" t="s">
        <v>108</v>
      </c>
      <c r="D18" s="114" t="s">
        <v>137</v>
      </c>
      <c r="E18" s="114" t="s">
        <v>134</v>
      </c>
      <c r="F18" s="230" t="s">
        <v>12</v>
      </c>
      <c r="G18" s="147" t="s">
        <v>99</v>
      </c>
      <c r="H18" s="119" t="s">
        <v>100</v>
      </c>
      <c r="I18" s="119" t="s">
        <v>101</v>
      </c>
      <c r="J18" s="96"/>
    </row>
    <row r="19" spans="2:10" ht="15" customHeight="1">
      <c r="B19" s="12" t="s">
        <v>138</v>
      </c>
      <c r="C19" s="114" t="s">
        <v>139</v>
      </c>
      <c r="D19" s="114" t="s">
        <v>140</v>
      </c>
      <c r="E19" s="114" t="s">
        <v>134</v>
      </c>
      <c r="F19" s="230" t="s">
        <v>12</v>
      </c>
      <c r="G19" s="147" t="s">
        <v>99</v>
      </c>
      <c r="H19" s="119" t="s">
        <v>100</v>
      </c>
      <c r="I19" s="119" t="s">
        <v>101</v>
      </c>
      <c r="J19" s="96"/>
    </row>
    <row r="20" spans="2:10" ht="15" customHeight="1">
      <c r="B20" s="12" t="s">
        <v>141</v>
      </c>
      <c r="C20" s="114" t="s">
        <v>142</v>
      </c>
      <c r="D20" s="114" t="s">
        <v>143</v>
      </c>
      <c r="E20" s="114" t="s">
        <v>134</v>
      </c>
      <c r="F20" s="230" t="s">
        <v>12</v>
      </c>
      <c r="G20" s="147" t="s">
        <v>99</v>
      </c>
      <c r="H20" s="119" t="s">
        <v>100</v>
      </c>
      <c r="I20" s="119" t="s">
        <v>101</v>
      </c>
      <c r="J20" s="96"/>
    </row>
    <row r="21" spans="2:10" ht="15" customHeight="1">
      <c r="B21" s="12" t="s">
        <v>144</v>
      </c>
      <c r="C21" s="114" t="s">
        <v>145</v>
      </c>
      <c r="D21" s="114" t="s">
        <v>146</v>
      </c>
      <c r="E21" s="114" t="s">
        <v>134</v>
      </c>
      <c r="F21" s="230" t="s">
        <v>12</v>
      </c>
      <c r="G21" s="147" t="s">
        <v>99</v>
      </c>
      <c r="H21" s="119" t="s">
        <v>100</v>
      </c>
      <c r="I21" s="119" t="s">
        <v>101</v>
      </c>
      <c r="J21" s="96"/>
    </row>
    <row r="22" spans="2:10" ht="15" customHeight="1">
      <c r="B22" s="12" t="s">
        <v>147</v>
      </c>
      <c r="C22" s="114" t="s">
        <v>148</v>
      </c>
      <c r="D22" s="114" t="s">
        <v>149</v>
      </c>
      <c r="E22" s="114" t="s">
        <v>134</v>
      </c>
      <c r="F22" s="230" t="s">
        <v>12</v>
      </c>
      <c r="G22" s="147" t="s">
        <v>99</v>
      </c>
      <c r="H22" s="119" t="s">
        <v>100</v>
      </c>
      <c r="I22" s="119" t="s">
        <v>101</v>
      </c>
      <c r="J22" s="96"/>
    </row>
    <row r="23" spans="2:10" ht="15" customHeight="1">
      <c r="B23" s="12" t="s">
        <v>150</v>
      </c>
      <c r="C23" s="114" t="s">
        <v>151</v>
      </c>
      <c r="D23" s="114" t="s">
        <v>152</v>
      </c>
      <c r="E23" s="114" t="s">
        <v>134</v>
      </c>
      <c r="F23" s="230" t="s">
        <v>12</v>
      </c>
      <c r="G23" s="147" t="s">
        <v>99</v>
      </c>
      <c r="H23" s="119" t="s">
        <v>100</v>
      </c>
      <c r="I23" s="119" t="s">
        <v>101</v>
      </c>
      <c r="J23" s="96"/>
    </row>
    <row r="24" spans="2:10" ht="15" customHeight="1">
      <c r="B24" s="12" t="s">
        <v>153</v>
      </c>
      <c r="C24" s="114" t="s">
        <v>108</v>
      </c>
      <c r="D24" s="114" t="s">
        <v>108</v>
      </c>
      <c r="E24" s="114" t="s">
        <v>134</v>
      </c>
      <c r="F24" s="230" t="s">
        <v>12</v>
      </c>
      <c r="G24" s="147" t="s">
        <v>99</v>
      </c>
      <c r="H24" s="119" t="s">
        <v>100</v>
      </c>
      <c r="I24" s="119" t="s">
        <v>101</v>
      </c>
      <c r="J24" s="96"/>
    </row>
    <row r="25" spans="2:10" ht="15" customHeight="1">
      <c r="B25" s="12" t="s">
        <v>154</v>
      </c>
      <c r="C25" s="114" t="s">
        <v>155</v>
      </c>
      <c r="D25" s="114" t="s">
        <v>156</v>
      </c>
      <c r="E25" s="114" t="s">
        <v>134</v>
      </c>
      <c r="F25" s="230" t="s">
        <v>12</v>
      </c>
      <c r="G25" s="147" t="s">
        <v>99</v>
      </c>
      <c r="H25" s="119" t="s">
        <v>100</v>
      </c>
      <c r="I25" s="119" t="s">
        <v>101</v>
      </c>
      <c r="J25" s="96"/>
    </row>
    <row r="26" spans="2:10" ht="15" customHeight="1">
      <c r="B26" s="12" t="s">
        <v>157</v>
      </c>
      <c r="C26" s="114" t="s">
        <v>158</v>
      </c>
      <c r="D26" s="114" t="s">
        <v>159</v>
      </c>
      <c r="E26" s="114" t="s">
        <v>134</v>
      </c>
      <c r="F26" s="230" t="s">
        <v>12</v>
      </c>
      <c r="G26" s="147" t="s">
        <v>99</v>
      </c>
      <c r="H26" s="119" t="s">
        <v>100</v>
      </c>
      <c r="I26" s="119" t="s">
        <v>101</v>
      </c>
      <c r="J26" s="96"/>
    </row>
    <row r="27" spans="2:10" ht="15" customHeight="1">
      <c r="B27" s="12" t="s">
        <v>160</v>
      </c>
      <c r="C27" s="114" t="s">
        <v>161</v>
      </c>
      <c r="D27" s="114" t="s">
        <v>162</v>
      </c>
      <c r="E27" s="114" t="s">
        <v>134</v>
      </c>
      <c r="F27" s="230" t="s">
        <v>12</v>
      </c>
      <c r="G27" s="147" t="s">
        <v>99</v>
      </c>
      <c r="H27" s="119" t="s">
        <v>100</v>
      </c>
      <c r="I27" s="119" t="s">
        <v>101</v>
      </c>
      <c r="J27" s="96"/>
    </row>
    <row r="28" spans="2:10" ht="15" customHeight="1">
      <c r="B28" s="12" t="s">
        <v>163</v>
      </c>
      <c r="C28" s="114" t="s">
        <v>164</v>
      </c>
      <c r="D28" s="114" t="s">
        <v>165</v>
      </c>
      <c r="E28" s="114" t="s">
        <v>134</v>
      </c>
      <c r="F28" s="230" t="s">
        <v>12</v>
      </c>
      <c r="G28" s="147" t="s">
        <v>99</v>
      </c>
      <c r="H28" s="119" t="s">
        <v>100</v>
      </c>
      <c r="I28" s="119" t="s">
        <v>101</v>
      </c>
      <c r="J28" s="96"/>
    </row>
    <row r="29" spans="2:10" ht="15" customHeight="1">
      <c r="B29" s="12" t="s">
        <v>166</v>
      </c>
      <c r="C29" s="114" t="s">
        <v>167</v>
      </c>
      <c r="D29" s="114" t="s">
        <v>168</v>
      </c>
      <c r="E29" s="114" t="s">
        <v>134</v>
      </c>
      <c r="F29" s="230" t="s">
        <v>12</v>
      </c>
      <c r="G29" s="147" t="s">
        <v>99</v>
      </c>
      <c r="H29" s="119" t="s">
        <v>100</v>
      </c>
      <c r="I29" s="119" t="s">
        <v>101</v>
      </c>
      <c r="J29" s="96"/>
    </row>
    <row r="30" spans="2:10" ht="15" customHeight="1">
      <c r="B30" s="12" t="s">
        <v>169</v>
      </c>
      <c r="C30" s="114" t="s">
        <v>170</v>
      </c>
      <c r="D30" s="114" t="s">
        <v>171</v>
      </c>
      <c r="E30" s="114" t="s">
        <v>172</v>
      </c>
      <c r="F30" s="230" t="s">
        <v>12</v>
      </c>
      <c r="G30" s="147" t="s">
        <v>99</v>
      </c>
      <c r="H30" s="119" t="s">
        <v>100</v>
      </c>
      <c r="I30" s="119" t="s">
        <v>101</v>
      </c>
      <c r="J30" s="96"/>
    </row>
    <row r="31" spans="2:10" ht="15" customHeight="1">
      <c r="B31" s="12" t="s">
        <v>173</v>
      </c>
      <c r="C31" s="114" t="s">
        <v>174</v>
      </c>
      <c r="D31" s="114" t="s">
        <v>175</v>
      </c>
      <c r="E31" s="114" t="s">
        <v>176</v>
      </c>
      <c r="F31" s="230" t="s">
        <v>12</v>
      </c>
      <c r="G31" s="147" t="s">
        <v>99</v>
      </c>
      <c r="H31" s="119" t="s">
        <v>100</v>
      </c>
      <c r="I31" s="119" t="s">
        <v>101</v>
      </c>
      <c r="J31" s="96"/>
    </row>
    <row r="32" spans="2:10" ht="15" customHeight="1">
      <c r="B32" s="12" t="s">
        <v>177</v>
      </c>
      <c r="C32" s="114" t="s">
        <v>178</v>
      </c>
      <c r="D32" s="114" t="s">
        <v>179</v>
      </c>
      <c r="E32" s="114" t="s">
        <v>176</v>
      </c>
      <c r="F32" s="230" t="s">
        <v>12</v>
      </c>
      <c r="G32" s="147" t="s">
        <v>99</v>
      </c>
      <c r="H32" s="119" t="s">
        <v>100</v>
      </c>
      <c r="I32" s="119" t="s">
        <v>101</v>
      </c>
      <c r="J32" s="96"/>
    </row>
    <row r="33" spans="2:10" ht="15" customHeight="1">
      <c r="B33" s="12" t="s">
        <v>180</v>
      </c>
      <c r="C33" s="114" t="s">
        <v>181</v>
      </c>
      <c r="D33" s="114" t="s">
        <v>182</v>
      </c>
      <c r="E33" s="114" t="s">
        <v>176</v>
      </c>
      <c r="F33" s="230" t="s">
        <v>12</v>
      </c>
      <c r="G33" s="147" t="s">
        <v>99</v>
      </c>
      <c r="H33" s="119" t="s">
        <v>100</v>
      </c>
      <c r="I33" s="119" t="s">
        <v>101</v>
      </c>
      <c r="J33" s="96"/>
    </row>
    <row r="34" spans="2:10" ht="15" customHeight="1">
      <c r="B34" s="12" t="s">
        <v>183</v>
      </c>
      <c r="C34" s="114" t="s">
        <v>108</v>
      </c>
      <c r="D34" s="114" t="s">
        <v>108</v>
      </c>
      <c r="E34" s="114" t="s">
        <v>176</v>
      </c>
      <c r="F34" s="230" t="s">
        <v>12</v>
      </c>
      <c r="G34" s="147" t="s">
        <v>99</v>
      </c>
      <c r="H34" s="119" t="s">
        <v>100</v>
      </c>
      <c r="I34" s="119" t="s">
        <v>101</v>
      </c>
      <c r="J34" s="96"/>
    </row>
    <row r="35" spans="2:10" ht="15" customHeight="1">
      <c r="B35" s="12" t="s">
        <v>184</v>
      </c>
      <c r="C35" s="114" t="s">
        <v>108</v>
      </c>
      <c r="D35" s="114" t="s">
        <v>185</v>
      </c>
      <c r="E35" s="114" t="s">
        <v>176</v>
      </c>
      <c r="F35" s="230" t="s">
        <v>12</v>
      </c>
      <c r="G35" s="147" t="s">
        <v>99</v>
      </c>
      <c r="H35" s="119" t="s">
        <v>100</v>
      </c>
      <c r="I35" s="119" t="s">
        <v>101</v>
      </c>
      <c r="J35" s="96"/>
    </row>
    <row r="36" spans="2:10" ht="15" customHeight="1">
      <c r="B36" s="12" t="s">
        <v>186</v>
      </c>
      <c r="C36" s="114" t="s">
        <v>108</v>
      </c>
      <c r="D36" s="114" t="s">
        <v>187</v>
      </c>
      <c r="E36" s="114" t="s">
        <v>176</v>
      </c>
      <c r="F36" s="230" t="s">
        <v>12</v>
      </c>
      <c r="G36" s="147" t="s">
        <v>99</v>
      </c>
      <c r="H36" s="119" t="s">
        <v>100</v>
      </c>
      <c r="I36" s="119" t="s">
        <v>101</v>
      </c>
      <c r="J36" s="96"/>
    </row>
    <row r="37" spans="2:10" ht="15" customHeight="1">
      <c r="B37" s="12" t="s">
        <v>188</v>
      </c>
      <c r="C37" s="114" t="s">
        <v>108</v>
      </c>
      <c r="D37" s="114" t="s">
        <v>189</v>
      </c>
      <c r="E37" s="114" t="s">
        <v>176</v>
      </c>
      <c r="F37" s="230" t="s">
        <v>12</v>
      </c>
      <c r="G37" s="147" t="s">
        <v>99</v>
      </c>
      <c r="H37" s="119" t="s">
        <v>100</v>
      </c>
      <c r="I37" s="119" t="s">
        <v>101</v>
      </c>
      <c r="J37" s="96"/>
    </row>
    <row r="38" spans="2:10" ht="15" customHeight="1">
      <c r="B38" s="12" t="s">
        <v>190</v>
      </c>
      <c r="C38" s="114" t="s">
        <v>191</v>
      </c>
      <c r="D38" s="114" t="s">
        <v>192</v>
      </c>
      <c r="E38" s="114" t="s">
        <v>176</v>
      </c>
      <c r="F38" s="230" t="s">
        <v>12</v>
      </c>
      <c r="G38" s="147" t="s">
        <v>99</v>
      </c>
      <c r="H38" s="119" t="s">
        <v>100</v>
      </c>
      <c r="I38" s="119" t="s">
        <v>101</v>
      </c>
      <c r="J38" s="96"/>
    </row>
    <row r="39" spans="2:10" ht="15" customHeight="1">
      <c r="B39" s="12" t="s">
        <v>193</v>
      </c>
      <c r="C39" s="114" t="s">
        <v>108</v>
      </c>
      <c r="D39" s="114" t="s">
        <v>194</v>
      </c>
      <c r="E39" s="114" t="s">
        <v>176</v>
      </c>
      <c r="F39" s="230" t="s">
        <v>12</v>
      </c>
      <c r="G39" s="147" t="s">
        <v>99</v>
      </c>
      <c r="H39" s="119" t="s">
        <v>100</v>
      </c>
      <c r="I39" s="119" t="s">
        <v>101</v>
      </c>
      <c r="J39" s="96"/>
    </row>
    <row r="40" spans="2:10" ht="15" customHeight="1">
      <c r="B40" s="12" t="s">
        <v>195</v>
      </c>
      <c r="C40" s="114" t="s">
        <v>108</v>
      </c>
      <c r="D40" s="114" t="s">
        <v>196</v>
      </c>
      <c r="E40" s="114" t="s">
        <v>176</v>
      </c>
      <c r="F40" s="230" t="s">
        <v>12</v>
      </c>
      <c r="G40" s="147" t="s">
        <v>99</v>
      </c>
      <c r="H40" s="119" t="s">
        <v>100</v>
      </c>
      <c r="I40" s="119" t="s">
        <v>101</v>
      </c>
      <c r="J40" s="96"/>
    </row>
    <row r="41" spans="2:10" ht="15" customHeight="1">
      <c r="B41" s="12" t="s">
        <v>197</v>
      </c>
      <c r="C41" s="114" t="s">
        <v>108</v>
      </c>
      <c r="D41" s="114" t="s">
        <v>198</v>
      </c>
      <c r="E41" s="114" t="s">
        <v>176</v>
      </c>
      <c r="F41" s="230" t="s">
        <v>12</v>
      </c>
      <c r="G41" s="147" t="s">
        <v>99</v>
      </c>
      <c r="H41" s="119" t="s">
        <v>100</v>
      </c>
      <c r="I41" s="119" t="s">
        <v>101</v>
      </c>
      <c r="J41" s="96"/>
    </row>
    <row r="42" spans="2:10" ht="15" customHeight="1">
      <c r="B42" s="12" t="s">
        <v>199</v>
      </c>
      <c r="C42" s="114" t="s">
        <v>108</v>
      </c>
      <c r="D42" s="114" t="s">
        <v>108</v>
      </c>
      <c r="E42" s="114" t="s">
        <v>200</v>
      </c>
      <c r="F42" s="230" t="s">
        <v>12</v>
      </c>
      <c r="G42" s="147" t="s">
        <v>99</v>
      </c>
      <c r="H42" s="119" t="s">
        <v>100</v>
      </c>
      <c r="I42" s="119" t="s">
        <v>101</v>
      </c>
      <c r="J42" s="96"/>
    </row>
    <row r="43" spans="2:10" ht="15" customHeight="1">
      <c r="B43" s="12" t="s">
        <v>201</v>
      </c>
      <c r="C43" s="114" t="s">
        <v>202</v>
      </c>
      <c r="D43" s="114" t="s">
        <v>203</v>
      </c>
      <c r="E43" s="114" t="s">
        <v>200</v>
      </c>
      <c r="F43" s="230" t="s">
        <v>12</v>
      </c>
      <c r="G43" s="147" t="s">
        <v>99</v>
      </c>
      <c r="H43" s="119" t="s">
        <v>100</v>
      </c>
      <c r="I43" s="119" t="s">
        <v>101</v>
      </c>
      <c r="J43" s="96"/>
    </row>
    <row r="44" spans="2:10" ht="15" customHeight="1">
      <c r="B44" s="12" t="s">
        <v>204</v>
      </c>
      <c r="C44" s="114" t="s">
        <v>108</v>
      </c>
      <c r="D44" s="114" t="s">
        <v>205</v>
      </c>
      <c r="E44" s="114" t="s">
        <v>200</v>
      </c>
      <c r="F44" s="230" t="s">
        <v>12</v>
      </c>
      <c r="G44" s="147" t="s">
        <v>99</v>
      </c>
      <c r="H44" s="119" t="s">
        <v>100</v>
      </c>
      <c r="I44" s="119" t="s">
        <v>101</v>
      </c>
      <c r="J44" s="96"/>
    </row>
    <row r="45" spans="2:10" ht="15" customHeight="1">
      <c r="B45" s="12" t="s">
        <v>206</v>
      </c>
      <c r="C45" s="114" t="s">
        <v>108</v>
      </c>
      <c r="D45" s="114" t="s">
        <v>207</v>
      </c>
      <c r="E45" s="114" t="s">
        <v>200</v>
      </c>
      <c r="F45" s="230" t="s">
        <v>12</v>
      </c>
      <c r="G45" s="147" t="s">
        <v>99</v>
      </c>
      <c r="H45" s="119" t="s">
        <v>100</v>
      </c>
      <c r="I45" s="119" t="s">
        <v>101</v>
      </c>
      <c r="J45" s="96"/>
    </row>
    <row r="46" spans="2:10" ht="15" customHeight="1">
      <c r="B46" s="12" t="s">
        <v>208</v>
      </c>
      <c r="C46" s="114" t="s">
        <v>108</v>
      </c>
      <c r="D46" s="114" t="s">
        <v>209</v>
      </c>
      <c r="E46" s="114" t="s">
        <v>200</v>
      </c>
      <c r="F46" s="230" t="s">
        <v>12</v>
      </c>
      <c r="G46" s="147" t="s">
        <v>99</v>
      </c>
      <c r="H46" s="119" t="s">
        <v>100</v>
      </c>
      <c r="I46" s="119" t="s">
        <v>101</v>
      </c>
      <c r="J46" s="96"/>
    </row>
    <row r="47" spans="2:10" ht="15" customHeight="1">
      <c r="B47" s="12" t="s">
        <v>210</v>
      </c>
      <c r="C47" s="114" t="s">
        <v>108</v>
      </c>
      <c r="D47" s="114" t="s">
        <v>211</v>
      </c>
      <c r="E47" s="114" t="s">
        <v>200</v>
      </c>
      <c r="F47" s="230" t="s">
        <v>12</v>
      </c>
      <c r="G47" s="147" t="s">
        <v>99</v>
      </c>
      <c r="H47" s="119" t="s">
        <v>100</v>
      </c>
      <c r="I47" s="119" t="s">
        <v>101</v>
      </c>
      <c r="J47" s="96"/>
    </row>
    <row r="48" spans="2:10" ht="15" customHeight="1">
      <c r="B48" s="12" t="s">
        <v>212</v>
      </c>
      <c r="C48" s="114" t="s">
        <v>108</v>
      </c>
      <c r="D48" s="114" t="s">
        <v>213</v>
      </c>
      <c r="E48" s="114" t="s">
        <v>200</v>
      </c>
      <c r="F48" s="230" t="s">
        <v>12</v>
      </c>
      <c r="G48" s="147" t="s">
        <v>99</v>
      </c>
      <c r="H48" s="119" t="s">
        <v>100</v>
      </c>
      <c r="I48" s="119" t="s">
        <v>101</v>
      </c>
      <c r="J48" s="96"/>
    </row>
    <row r="49" spans="2:10" ht="15" customHeight="1">
      <c r="B49" s="12" t="s">
        <v>214</v>
      </c>
      <c r="C49" s="114" t="s">
        <v>108</v>
      </c>
      <c r="D49" s="114" t="s">
        <v>108</v>
      </c>
      <c r="E49" s="114" t="s">
        <v>200</v>
      </c>
      <c r="F49" s="230" t="s">
        <v>12</v>
      </c>
      <c r="G49" s="147" t="s">
        <v>99</v>
      </c>
      <c r="H49" s="119" t="s">
        <v>100</v>
      </c>
      <c r="I49" s="119" t="s">
        <v>101</v>
      </c>
      <c r="J49" s="96"/>
    </row>
    <row r="50" spans="2:10" ht="15" customHeight="1">
      <c r="B50" s="12" t="s">
        <v>215</v>
      </c>
      <c r="C50" s="114" t="s">
        <v>108</v>
      </c>
      <c r="D50" s="114" t="s">
        <v>216</v>
      </c>
      <c r="E50" s="114" t="s">
        <v>200</v>
      </c>
      <c r="F50" s="230" t="s">
        <v>12</v>
      </c>
      <c r="G50" s="147" t="s">
        <v>99</v>
      </c>
      <c r="H50" s="119" t="s">
        <v>100</v>
      </c>
      <c r="I50" s="119" t="s">
        <v>101</v>
      </c>
      <c r="J50" s="96"/>
    </row>
    <row r="51" spans="2:10" ht="15" customHeight="1">
      <c r="B51" s="12" t="s">
        <v>217</v>
      </c>
      <c r="C51" s="114" t="s">
        <v>108</v>
      </c>
      <c r="D51" s="114" t="s">
        <v>218</v>
      </c>
      <c r="E51" s="114" t="s">
        <v>200</v>
      </c>
      <c r="F51" s="230" t="s">
        <v>12</v>
      </c>
      <c r="G51" s="147" t="s">
        <v>99</v>
      </c>
      <c r="H51" s="119" t="s">
        <v>100</v>
      </c>
      <c r="I51" s="119" t="s">
        <v>101</v>
      </c>
      <c r="J51" s="96"/>
    </row>
    <row r="52" spans="2:10" ht="15" customHeight="1">
      <c r="B52" s="12" t="s">
        <v>219</v>
      </c>
      <c r="C52" s="114" t="s">
        <v>108</v>
      </c>
      <c r="D52" s="114" t="s">
        <v>220</v>
      </c>
      <c r="E52" s="114" t="s">
        <v>200</v>
      </c>
      <c r="F52" s="230" t="s">
        <v>12</v>
      </c>
      <c r="G52" s="147" t="s">
        <v>99</v>
      </c>
      <c r="H52" s="119" t="s">
        <v>100</v>
      </c>
      <c r="I52" s="119" t="s">
        <v>101</v>
      </c>
      <c r="J52" s="96"/>
    </row>
    <row r="53" spans="2:10" ht="15" customHeight="1">
      <c r="B53" s="12" t="s">
        <v>221</v>
      </c>
      <c r="C53" s="114" t="s">
        <v>222</v>
      </c>
      <c r="D53" s="114" t="s">
        <v>223</v>
      </c>
      <c r="E53" s="114" t="s">
        <v>200</v>
      </c>
      <c r="F53" s="230" t="s">
        <v>12</v>
      </c>
      <c r="G53" s="147" t="s">
        <v>99</v>
      </c>
      <c r="H53" s="119" t="s">
        <v>100</v>
      </c>
      <c r="I53" s="119" t="s">
        <v>101</v>
      </c>
      <c r="J53" s="96"/>
    </row>
    <row r="54" spans="2:10" ht="15" customHeight="1">
      <c r="B54" s="12" t="s">
        <v>224</v>
      </c>
      <c r="C54" s="114" t="s">
        <v>225</v>
      </c>
      <c r="D54" s="114" t="s">
        <v>226</v>
      </c>
      <c r="E54" s="114" t="s">
        <v>200</v>
      </c>
      <c r="F54" s="230" t="s">
        <v>12</v>
      </c>
      <c r="G54" s="147" t="s">
        <v>99</v>
      </c>
      <c r="H54" s="119" t="s">
        <v>100</v>
      </c>
      <c r="I54" s="119" t="s">
        <v>101</v>
      </c>
      <c r="J54" s="96"/>
    </row>
    <row r="55" spans="2:10" ht="15" customHeight="1">
      <c r="B55" s="12" t="s">
        <v>227</v>
      </c>
      <c r="C55" s="114" t="s">
        <v>228</v>
      </c>
      <c r="D55" s="114" t="s">
        <v>229</v>
      </c>
      <c r="E55" s="114" t="s">
        <v>200</v>
      </c>
      <c r="F55" s="230" t="s">
        <v>12</v>
      </c>
      <c r="G55" s="147" t="s">
        <v>99</v>
      </c>
      <c r="H55" s="119" t="s">
        <v>100</v>
      </c>
      <c r="I55" s="119" t="s">
        <v>101</v>
      </c>
      <c r="J55" s="96"/>
    </row>
    <row r="56" spans="2:10" ht="15" customHeight="1">
      <c r="B56" s="12" t="s">
        <v>230</v>
      </c>
      <c r="C56" s="114" t="s">
        <v>108</v>
      </c>
      <c r="D56" s="114" t="s">
        <v>108</v>
      </c>
      <c r="E56" s="114" t="s">
        <v>200</v>
      </c>
      <c r="F56" s="230" t="s">
        <v>12</v>
      </c>
      <c r="G56" s="147" t="s">
        <v>99</v>
      </c>
      <c r="H56" s="119" t="s">
        <v>100</v>
      </c>
      <c r="I56" s="119" t="s">
        <v>101</v>
      </c>
      <c r="J56" s="96"/>
    </row>
    <row r="57" spans="2:10" ht="15" customHeight="1">
      <c r="B57" s="12" t="s">
        <v>231</v>
      </c>
      <c r="C57" s="114" t="s">
        <v>108</v>
      </c>
      <c r="D57" s="114" t="s">
        <v>232</v>
      </c>
      <c r="E57" s="114" t="s">
        <v>200</v>
      </c>
      <c r="F57" s="230" t="s">
        <v>12</v>
      </c>
      <c r="G57" s="147" t="s">
        <v>99</v>
      </c>
      <c r="H57" s="119" t="s">
        <v>100</v>
      </c>
      <c r="I57" s="119" t="s">
        <v>101</v>
      </c>
      <c r="J57" s="96"/>
    </row>
    <row r="58" spans="2:10" ht="15" customHeight="1">
      <c r="B58" s="12" t="s">
        <v>233</v>
      </c>
      <c r="C58" s="114" t="s">
        <v>108</v>
      </c>
      <c r="D58" s="114" t="s">
        <v>108</v>
      </c>
      <c r="E58" s="114" t="s">
        <v>200</v>
      </c>
      <c r="F58" s="230" t="s">
        <v>12</v>
      </c>
      <c r="G58" s="147" t="s">
        <v>99</v>
      </c>
      <c r="H58" s="119" t="s">
        <v>100</v>
      </c>
      <c r="I58" s="119" t="s">
        <v>101</v>
      </c>
      <c r="J58" s="96"/>
    </row>
    <row r="59" spans="2:10" ht="15" customHeight="1">
      <c r="B59" s="12" t="s">
        <v>234</v>
      </c>
      <c r="C59" s="114" t="s">
        <v>235</v>
      </c>
      <c r="D59" s="114" t="s">
        <v>236</v>
      </c>
      <c r="E59" s="114" t="s">
        <v>200</v>
      </c>
      <c r="F59" s="230" t="s">
        <v>12</v>
      </c>
      <c r="G59" s="147" t="s">
        <v>99</v>
      </c>
      <c r="H59" s="119" t="s">
        <v>100</v>
      </c>
      <c r="I59" s="119" t="s">
        <v>101</v>
      </c>
      <c r="J59" s="96"/>
    </row>
    <row r="60" spans="2:10" ht="15" customHeight="1">
      <c r="B60" s="12" t="s">
        <v>237</v>
      </c>
      <c r="C60" s="114" t="s">
        <v>108</v>
      </c>
      <c r="D60" s="114" t="s">
        <v>238</v>
      </c>
      <c r="E60" s="114" t="s">
        <v>200</v>
      </c>
      <c r="F60" s="230" t="s">
        <v>12</v>
      </c>
      <c r="G60" s="147" t="s">
        <v>99</v>
      </c>
      <c r="H60" s="119" t="s">
        <v>100</v>
      </c>
      <c r="I60" s="119" t="s">
        <v>101</v>
      </c>
      <c r="J60" s="96"/>
    </row>
    <row r="61" spans="2:10" ht="15" customHeight="1">
      <c r="B61" s="12" t="s">
        <v>239</v>
      </c>
      <c r="C61" s="114" t="s">
        <v>240</v>
      </c>
      <c r="D61" s="114" t="s">
        <v>241</v>
      </c>
      <c r="E61" s="114" t="s">
        <v>200</v>
      </c>
      <c r="F61" s="230" t="s">
        <v>12</v>
      </c>
      <c r="G61" s="147" t="s">
        <v>99</v>
      </c>
      <c r="H61" s="119" t="s">
        <v>100</v>
      </c>
      <c r="I61" s="119" t="s">
        <v>101</v>
      </c>
      <c r="J61" s="96"/>
    </row>
    <row r="62" spans="2:10" ht="15" customHeight="1">
      <c r="B62" s="12" t="s">
        <v>242</v>
      </c>
      <c r="C62" s="114" t="s">
        <v>243</v>
      </c>
      <c r="D62" s="114" t="s">
        <v>244</v>
      </c>
      <c r="E62" s="114" t="s">
        <v>200</v>
      </c>
      <c r="F62" s="230" t="s">
        <v>12</v>
      </c>
      <c r="G62" s="147" t="s">
        <v>99</v>
      </c>
      <c r="H62" s="119" t="s">
        <v>100</v>
      </c>
      <c r="I62" s="119" t="s">
        <v>101</v>
      </c>
      <c r="J62" s="96"/>
    </row>
    <row r="63" spans="2:10" ht="15" customHeight="1">
      <c r="B63" s="12" t="s">
        <v>245</v>
      </c>
      <c r="C63" s="114" t="s">
        <v>108</v>
      </c>
      <c r="D63" s="114" t="s">
        <v>108</v>
      </c>
      <c r="E63" s="114" t="s">
        <v>200</v>
      </c>
      <c r="F63" s="230" t="s">
        <v>12</v>
      </c>
      <c r="G63" s="147" t="s">
        <v>99</v>
      </c>
      <c r="H63" s="119" t="s">
        <v>100</v>
      </c>
      <c r="I63" s="119" t="s">
        <v>101</v>
      </c>
      <c r="J63" s="96"/>
    </row>
    <row r="64" spans="2:10" ht="15" customHeight="1">
      <c r="B64" s="12" t="s">
        <v>246</v>
      </c>
      <c r="C64" s="114" t="s">
        <v>247</v>
      </c>
      <c r="D64" s="114" t="s">
        <v>248</v>
      </c>
      <c r="E64" s="114" t="s">
        <v>200</v>
      </c>
      <c r="F64" s="230" t="s">
        <v>12</v>
      </c>
      <c r="G64" s="147" t="s">
        <v>99</v>
      </c>
      <c r="H64" s="119" t="s">
        <v>100</v>
      </c>
      <c r="I64" s="119" t="s">
        <v>101</v>
      </c>
      <c r="J64" s="96"/>
    </row>
    <row r="65" spans="2:10" ht="15" customHeight="1">
      <c r="B65" s="12" t="s">
        <v>249</v>
      </c>
      <c r="C65" s="114" t="s">
        <v>108</v>
      </c>
      <c r="D65" s="114" t="s">
        <v>250</v>
      </c>
      <c r="E65" s="114" t="s">
        <v>200</v>
      </c>
      <c r="F65" s="230" t="s">
        <v>12</v>
      </c>
      <c r="G65" s="147" t="s">
        <v>99</v>
      </c>
      <c r="H65" s="119" t="s">
        <v>100</v>
      </c>
      <c r="I65" s="119" t="s">
        <v>101</v>
      </c>
      <c r="J65" s="96"/>
    </row>
    <row r="66" spans="2:10" ht="15" customHeight="1">
      <c r="B66" s="12" t="s">
        <v>251</v>
      </c>
      <c r="C66" s="114" t="s">
        <v>108</v>
      </c>
      <c r="D66" s="114" t="s">
        <v>252</v>
      </c>
      <c r="E66" s="114" t="s">
        <v>200</v>
      </c>
      <c r="F66" s="230" t="s">
        <v>12</v>
      </c>
      <c r="G66" s="147" t="s">
        <v>99</v>
      </c>
      <c r="H66" s="119" t="s">
        <v>100</v>
      </c>
      <c r="I66" s="119" t="s">
        <v>101</v>
      </c>
      <c r="J66" s="96"/>
    </row>
    <row r="67" spans="2:10" ht="15" customHeight="1">
      <c r="B67" s="12" t="s">
        <v>253</v>
      </c>
      <c r="C67" s="114" t="s">
        <v>108</v>
      </c>
      <c r="D67" s="114" t="s">
        <v>108</v>
      </c>
      <c r="E67" s="114" t="s">
        <v>200</v>
      </c>
      <c r="F67" s="230" t="s">
        <v>12</v>
      </c>
      <c r="G67" s="147" t="s">
        <v>99</v>
      </c>
      <c r="H67" s="119" t="s">
        <v>100</v>
      </c>
      <c r="I67" s="119" t="s">
        <v>101</v>
      </c>
      <c r="J67" s="96"/>
    </row>
    <row r="68" spans="2:10" ht="15" customHeight="1">
      <c r="B68" s="12" t="s">
        <v>254</v>
      </c>
      <c r="C68" s="114" t="s">
        <v>255</v>
      </c>
      <c r="D68" s="114" t="s">
        <v>256</v>
      </c>
      <c r="E68" s="114" t="s">
        <v>200</v>
      </c>
      <c r="F68" s="230" t="s">
        <v>12</v>
      </c>
      <c r="G68" s="147" t="s">
        <v>99</v>
      </c>
      <c r="H68" s="119" t="s">
        <v>100</v>
      </c>
      <c r="I68" s="119" t="s">
        <v>101</v>
      </c>
      <c r="J68" s="96"/>
    </row>
    <row r="69" spans="2:10" ht="15" customHeight="1">
      <c r="B69" s="12" t="s">
        <v>257</v>
      </c>
      <c r="C69" s="114" t="s">
        <v>258</v>
      </c>
      <c r="D69" s="114" t="s">
        <v>259</v>
      </c>
      <c r="E69" s="114" t="s">
        <v>200</v>
      </c>
      <c r="F69" s="230" t="s">
        <v>12</v>
      </c>
      <c r="G69" s="147" t="s">
        <v>99</v>
      </c>
      <c r="H69" s="119" t="s">
        <v>100</v>
      </c>
      <c r="I69" s="119" t="s">
        <v>101</v>
      </c>
      <c r="J69" s="96"/>
    </row>
    <row r="70" spans="2:10" ht="15" customHeight="1">
      <c r="B70" s="12" t="s">
        <v>260</v>
      </c>
      <c r="C70" s="114" t="s">
        <v>261</v>
      </c>
      <c r="D70" s="114" t="s">
        <v>262</v>
      </c>
      <c r="E70" s="114" t="s">
        <v>200</v>
      </c>
      <c r="F70" s="230" t="s">
        <v>12</v>
      </c>
      <c r="G70" s="147" t="s">
        <v>99</v>
      </c>
      <c r="H70" s="119" t="s">
        <v>100</v>
      </c>
      <c r="I70" s="119" t="s">
        <v>101</v>
      </c>
      <c r="J70" s="96"/>
    </row>
    <row r="71" spans="2:10" ht="15" customHeight="1">
      <c r="B71" s="12" t="s">
        <v>263</v>
      </c>
      <c r="C71" s="114" t="s">
        <v>108</v>
      </c>
      <c r="D71" s="114" t="s">
        <v>108</v>
      </c>
      <c r="E71" s="114" t="s">
        <v>264</v>
      </c>
      <c r="F71" s="230" t="s">
        <v>12</v>
      </c>
      <c r="G71" s="147" t="s">
        <v>99</v>
      </c>
      <c r="H71" s="119" t="s">
        <v>100</v>
      </c>
      <c r="I71" s="119" t="s">
        <v>101</v>
      </c>
      <c r="J71" s="96"/>
    </row>
    <row r="72" spans="2:10" ht="15" customHeight="1">
      <c r="B72" s="12" t="s">
        <v>265</v>
      </c>
      <c r="C72" s="114" t="s">
        <v>108</v>
      </c>
      <c r="D72" s="114" t="s">
        <v>108</v>
      </c>
      <c r="E72" s="114" t="s">
        <v>264</v>
      </c>
      <c r="F72" s="230" t="s">
        <v>12</v>
      </c>
      <c r="G72" s="147" t="s">
        <v>99</v>
      </c>
      <c r="H72" s="119" t="s">
        <v>100</v>
      </c>
      <c r="I72" s="119" t="s">
        <v>101</v>
      </c>
      <c r="J72" s="96"/>
    </row>
    <row r="73" spans="2:10" ht="15" customHeight="1">
      <c r="B73" s="12" t="s">
        <v>266</v>
      </c>
      <c r="C73" s="114" t="s">
        <v>267</v>
      </c>
      <c r="D73" s="114" t="s">
        <v>268</v>
      </c>
      <c r="E73" s="114" t="s">
        <v>264</v>
      </c>
      <c r="F73" s="230" t="s">
        <v>12</v>
      </c>
      <c r="G73" s="147" t="s">
        <v>99</v>
      </c>
      <c r="H73" s="119" t="s">
        <v>100</v>
      </c>
      <c r="I73" s="119" t="s">
        <v>101</v>
      </c>
      <c r="J73" s="96"/>
    </row>
    <row r="74" spans="2:10" ht="15" customHeight="1">
      <c r="B74" s="12" t="s">
        <v>269</v>
      </c>
      <c r="C74" s="114" t="s">
        <v>270</v>
      </c>
      <c r="D74" s="114" t="s">
        <v>271</v>
      </c>
      <c r="E74" s="114" t="s">
        <v>264</v>
      </c>
      <c r="F74" s="230" t="s">
        <v>12</v>
      </c>
      <c r="G74" s="147" t="s">
        <v>99</v>
      </c>
      <c r="H74" s="119" t="s">
        <v>100</v>
      </c>
      <c r="I74" s="119" t="s">
        <v>101</v>
      </c>
      <c r="J74" s="96"/>
    </row>
    <row r="75" spans="2:10" ht="15" customHeight="1">
      <c r="B75" s="12" t="s">
        <v>272</v>
      </c>
      <c r="C75" s="114" t="s">
        <v>273</v>
      </c>
      <c r="D75" s="114" t="s">
        <v>274</v>
      </c>
      <c r="E75" s="114" t="s">
        <v>264</v>
      </c>
      <c r="F75" s="230" t="s">
        <v>12</v>
      </c>
      <c r="G75" s="147" t="s">
        <v>99</v>
      </c>
      <c r="H75" s="119" t="s">
        <v>100</v>
      </c>
      <c r="I75" s="119" t="s">
        <v>101</v>
      </c>
      <c r="J75" s="96"/>
    </row>
    <row r="76" spans="2:10" ht="15" customHeight="1">
      <c r="B76" s="12" t="s">
        <v>275</v>
      </c>
      <c r="C76" s="114" t="s">
        <v>276</v>
      </c>
      <c r="D76" s="114" t="s">
        <v>277</v>
      </c>
      <c r="E76" s="114" t="s">
        <v>278</v>
      </c>
      <c r="F76" s="230" t="s">
        <v>12</v>
      </c>
      <c r="G76" s="147" t="s">
        <v>99</v>
      </c>
      <c r="H76" s="119" t="s">
        <v>100</v>
      </c>
      <c r="I76" s="119" t="s">
        <v>101</v>
      </c>
      <c r="J76" s="96"/>
    </row>
    <row r="77" spans="2:10" ht="15" customHeight="1">
      <c r="B77" s="12" t="s">
        <v>279</v>
      </c>
      <c r="C77" s="114" t="s">
        <v>280</v>
      </c>
      <c r="D77" s="114" t="s">
        <v>281</v>
      </c>
      <c r="E77" s="114" t="s">
        <v>278</v>
      </c>
      <c r="F77" s="230" t="s">
        <v>12</v>
      </c>
      <c r="G77" s="147" t="s">
        <v>99</v>
      </c>
      <c r="H77" s="119" t="s">
        <v>100</v>
      </c>
      <c r="I77" s="119" t="s">
        <v>101</v>
      </c>
      <c r="J77" s="96"/>
    </row>
    <row r="78" spans="2:10" ht="15" customHeight="1">
      <c r="B78" s="12" t="s">
        <v>282</v>
      </c>
      <c r="C78" s="114" t="s">
        <v>283</v>
      </c>
      <c r="D78" s="114" t="s">
        <v>284</v>
      </c>
      <c r="E78" s="114" t="s">
        <v>278</v>
      </c>
      <c r="F78" s="230" t="s">
        <v>12</v>
      </c>
      <c r="G78" s="147" t="s">
        <v>99</v>
      </c>
      <c r="H78" s="119" t="s">
        <v>100</v>
      </c>
      <c r="I78" s="119" t="s">
        <v>101</v>
      </c>
      <c r="J78" s="96"/>
    </row>
    <row r="79" spans="2:10" ht="15" customHeight="1">
      <c r="B79" s="12" t="s">
        <v>285</v>
      </c>
      <c r="C79" s="114" t="s">
        <v>286</v>
      </c>
      <c r="D79" s="114" t="s">
        <v>287</v>
      </c>
      <c r="E79" s="114" t="s">
        <v>278</v>
      </c>
      <c r="F79" s="230" t="s">
        <v>12</v>
      </c>
      <c r="G79" s="147" t="s">
        <v>99</v>
      </c>
      <c r="H79" s="119" t="s">
        <v>100</v>
      </c>
      <c r="I79" s="119" t="s">
        <v>101</v>
      </c>
      <c r="J79" s="96"/>
    </row>
    <row r="80" spans="2:10" ht="15" customHeight="1">
      <c r="B80" s="12" t="s">
        <v>288</v>
      </c>
      <c r="C80" s="114" t="s">
        <v>108</v>
      </c>
      <c r="D80" s="114" t="s">
        <v>108</v>
      </c>
      <c r="E80" s="114" t="s">
        <v>289</v>
      </c>
      <c r="F80" s="230" t="s">
        <v>12</v>
      </c>
      <c r="G80" s="147" t="s">
        <v>99</v>
      </c>
      <c r="H80" s="119" t="s">
        <v>100</v>
      </c>
      <c r="I80" s="119" t="s">
        <v>101</v>
      </c>
      <c r="J80" s="96"/>
    </row>
    <row r="81" spans="2:10" ht="15" customHeight="1">
      <c r="B81" s="12" t="s">
        <v>290</v>
      </c>
      <c r="C81" s="114" t="s">
        <v>291</v>
      </c>
      <c r="D81" s="114" t="s">
        <v>292</v>
      </c>
      <c r="E81" s="114" t="s">
        <v>289</v>
      </c>
      <c r="F81" s="230" t="s">
        <v>12</v>
      </c>
      <c r="G81" s="147" t="s">
        <v>99</v>
      </c>
      <c r="H81" s="119" t="s">
        <v>100</v>
      </c>
      <c r="I81" s="119" t="s">
        <v>101</v>
      </c>
      <c r="J81" s="96"/>
    </row>
    <row r="82" spans="2:10" ht="15" customHeight="1">
      <c r="B82" s="12" t="s">
        <v>293</v>
      </c>
      <c r="C82" s="114" t="s">
        <v>294</v>
      </c>
      <c r="D82" s="114" t="s">
        <v>295</v>
      </c>
      <c r="E82" s="114" t="s">
        <v>289</v>
      </c>
      <c r="F82" s="230" t="s">
        <v>12</v>
      </c>
      <c r="G82" s="147" t="s">
        <v>99</v>
      </c>
      <c r="H82" s="119" t="s">
        <v>100</v>
      </c>
      <c r="I82" s="119" t="s">
        <v>101</v>
      </c>
      <c r="J82" s="96"/>
    </row>
    <row r="83" spans="2:10" ht="15" customHeight="1">
      <c r="B83" s="12" t="s">
        <v>296</v>
      </c>
      <c r="C83" s="114" t="s">
        <v>297</v>
      </c>
      <c r="D83" s="114" t="s">
        <v>298</v>
      </c>
      <c r="E83" s="114" t="s">
        <v>289</v>
      </c>
      <c r="F83" s="230" t="s">
        <v>12</v>
      </c>
      <c r="G83" s="147" t="s">
        <v>99</v>
      </c>
      <c r="H83" s="119" t="s">
        <v>100</v>
      </c>
      <c r="I83" s="119" t="s">
        <v>101</v>
      </c>
      <c r="J83" s="96"/>
    </row>
    <row r="84" spans="2:10" ht="15" customHeight="1">
      <c r="B84" s="12" t="s">
        <v>299</v>
      </c>
      <c r="C84" s="114" t="s">
        <v>108</v>
      </c>
      <c r="D84" s="114" t="s">
        <v>300</v>
      </c>
      <c r="E84" s="114" t="s">
        <v>289</v>
      </c>
      <c r="F84" s="230" t="s">
        <v>12</v>
      </c>
      <c r="G84" s="147" t="s">
        <v>99</v>
      </c>
      <c r="H84" s="119" t="s">
        <v>100</v>
      </c>
      <c r="I84" s="119" t="s">
        <v>101</v>
      </c>
      <c r="J84" s="96"/>
    </row>
    <row r="85" spans="2:10" ht="15" customHeight="1">
      <c r="B85" s="12" t="s">
        <v>301</v>
      </c>
      <c r="C85" s="114" t="s">
        <v>108</v>
      </c>
      <c r="D85" s="114" t="s">
        <v>302</v>
      </c>
      <c r="E85" s="114" t="s">
        <v>289</v>
      </c>
      <c r="F85" s="230" t="s">
        <v>12</v>
      </c>
      <c r="G85" s="147" t="s">
        <v>99</v>
      </c>
      <c r="H85" s="119" t="s">
        <v>100</v>
      </c>
      <c r="I85" s="119" t="s">
        <v>101</v>
      </c>
      <c r="J85" s="96"/>
    </row>
    <row r="86" spans="2:10" ht="15" customHeight="1">
      <c r="B86" s="12" t="s">
        <v>303</v>
      </c>
      <c r="C86" s="114" t="s">
        <v>108</v>
      </c>
      <c r="D86" s="114" t="s">
        <v>304</v>
      </c>
      <c r="E86" s="114" t="s">
        <v>289</v>
      </c>
      <c r="F86" s="230" t="s">
        <v>12</v>
      </c>
      <c r="G86" s="147" t="s">
        <v>99</v>
      </c>
      <c r="H86" s="119" t="s">
        <v>100</v>
      </c>
      <c r="I86" s="119" t="s">
        <v>101</v>
      </c>
      <c r="J86" s="96"/>
    </row>
    <row r="87" spans="2:10" ht="15" customHeight="1">
      <c r="B87" s="12" t="s">
        <v>305</v>
      </c>
      <c r="C87" s="114" t="s">
        <v>306</v>
      </c>
      <c r="D87" s="114" t="s">
        <v>307</v>
      </c>
      <c r="E87" s="114" t="s">
        <v>289</v>
      </c>
      <c r="F87" s="230" t="s">
        <v>12</v>
      </c>
      <c r="G87" s="147" t="s">
        <v>99</v>
      </c>
      <c r="H87" s="119" t="s">
        <v>100</v>
      </c>
      <c r="I87" s="119" t="s">
        <v>101</v>
      </c>
      <c r="J87" s="96"/>
    </row>
    <row r="88" spans="2:10" ht="15" customHeight="1">
      <c r="B88" s="12" t="s">
        <v>308</v>
      </c>
      <c r="C88" s="114" t="s">
        <v>309</v>
      </c>
      <c r="D88" s="114" t="s">
        <v>310</v>
      </c>
      <c r="E88" s="114" t="s">
        <v>289</v>
      </c>
      <c r="F88" s="230" t="s">
        <v>12</v>
      </c>
      <c r="G88" s="147" t="s">
        <v>99</v>
      </c>
      <c r="H88" s="119" t="s">
        <v>100</v>
      </c>
      <c r="I88" s="119" t="s">
        <v>101</v>
      </c>
      <c r="J88" s="96"/>
    </row>
    <row r="89" spans="2:10" ht="15" customHeight="1">
      <c r="B89" s="12" t="s">
        <v>311</v>
      </c>
      <c r="C89" s="114" t="s">
        <v>312</v>
      </c>
      <c r="D89" s="114" t="s">
        <v>313</v>
      </c>
      <c r="E89" s="114" t="s">
        <v>289</v>
      </c>
      <c r="F89" s="230" t="s">
        <v>12</v>
      </c>
      <c r="G89" s="147" t="s">
        <v>99</v>
      </c>
      <c r="H89" s="119" t="s">
        <v>100</v>
      </c>
      <c r="I89" s="119" t="s">
        <v>101</v>
      </c>
      <c r="J89" s="96"/>
    </row>
    <row r="90" spans="2:10" ht="15" customHeight="1">
      <c r="B90" s="12" t="s">
        <v>314</v>
      </c>
      <c r="C90" s="114" t="s">
        <v>315</v>
      </c>
      <c r="D90" s="114" t="s">
        <v>108</v>
      </c>
      <c r="E90" s="114" t="s">
        <v>289</v>
      </c>
      <c r="F90" s="230" t="s">
        <v>12</v>
      </c>
      <c r="G90" s="147" t="s">
        <v>99</v>
      </c>
      <c r="H90" s="119" t="s">
        <v>100</v>
      </c>
      <c r="I90" s="119" t="s">
        <v>101</v>
      </c>
      <c r="J90" s="96"/>
    </row>
    <row r="91" spans="2:10" ht="15" customHeight="1">
      <c r="B91" s="12" t="s">
        <v>316</v>
      </c>
      <c r="C91" s="114" t="s">
        <v>317</v>
      </c>
      <c r="D91" s="114" t="s">
        <v>318</v>
      </c>
      <c r="E91" s="114" t="s">
        <v>289</v>
      </c>
      <c r="F91" s="230" t="s">
        <v>12</v>
      </c>
      <c r="G91" s="147" t="s">
        <v>99</v>
      </c>
      <c r="H91" s="119" t="s">
        <v>100</v>
      </c>
      <c r="I91" s="119" t="s">
        <v>101</v>
      </c>
      <c r="J91" s="96"/>
    </row>
    <row r="92" spans="2:10" ht="15" customHeight="1">
      <c r="B92" s="12" t="s">
        <v>319</v>
      </c>
      <c r="C92" s="114" t="s">
        <v>108</v>
      </c>
      <c r="D92" s="114" t="s">
        <v>320</v>
      </c>
      <c r="E92" s="114" t="s">
        <v>289</v>
      </c>
      <c r="F92" s="230" t="s">
        <v>12</v>
      </c>
      <c r="G92" s="147" t="s">
        <v>99</v>
      </c>
      <c r="H92" s="119" t="s">
        <v>100</v>
      </c>
      <c r="I92" s="119" t="s">
        <v>101</v>
      </c>
      <c r="J92" s="96"/>
    </row>
    <row r="93" spans="2:10" ht="15" customHeight="1">
      <c r="B93" s="12" t="s">
        <v>321</v>
      </c>
      <c r="C93" s="114" t="s">
        <v>322</v>
      </c>
      <c r="D93" s="114" t="s">
        <v>323</v>
      </c>
      <c r="E93" s="114" t="s">
        <v>289</v>
      </c>
      <c r="F93" s="230" t="s">
        <v>12</v>
      </c>
      <c r="G93" s="147" t="s">
        <v>99</v>
      </c>
      <c r="H93" s="119" t="s">
        <v>100</v>
      </c>
      <c r="I93" s="119" t="s">
        <v>101</v>
      </c>
      <c r="J93" s="96"/>
    </row>
    <row r="94" spans="2:10" ht="15" customHeight="1">
      <c r="B94" s="12" t="s">
        <v>324</v>
      </c>
      <c r="C94" s="114" t="s">
        <v>325</v>
      </c>
      <c r="D94" s="114" t="s">
        <v>326</v>
      </c>
      <c r="E94" s="114" t="s">
        <v>289</v>
      </c>
      <c r="F94" s="230" t="s">
        <v>12</v>
      </c>
      <c r="G94" s="147" t="s">
        <v>99</v>
      </c>
      <c r="H94" s="119" t="s">
        <v>100</v>
      </c>
      <c r="I94" s="119" t="s">
        <v>101</v>
      </c>
      <c r="J94" s="96"/>
    </row>
    <row r="95" spans="2:10" ht="15" customHeight="1">
      <c r="B95" s="12" t="s">
        <v>327</v>
      </c>
      <c r="C95" s="114" t="s">
        <v>328</v>
      </c>
      <c r="D95" s="114" t="s">
        <v>329</v>
      </c>
      <c r="E95" s="114" t="s">
        <v>289</v>
      </c>
      <c r="F95" s="230" t="s">
        <v>12</v>
      </c>
      <c r="G95" s="147" t="s">
        <v>99</v>
      </c>
      <c r="H95" s="119" t="s">
        <v>100</v>
      </c>
      <c r="I95" s="119" t="s">
        <v>101</v>
      </c>
      <c r="J95" s="96"/>
    </row>
    <row r="96" spans="2:10" ht="15" customHeight="1">
      <c r="B96" s="12" t="s">
        <v>330</v>
      </c>
      <c r="C96" s="114" t="s">
        <v>108</v>
      </c>
      <c r="D96" s="114" t="s">
        <v>108</v>
      </c>
      <c r="E96" s="114" t="s">
        <v>331</v>
      </c>
      <c r="F96" s="230" t="s">
        <v>12</v>
      </c>
      <c r="G96" s="147" t="s">
        <v>99</v>
      </c>
      <c r="H96" s="119" t="s">
        <v>100</v>
      </c>
      <c r="I96" s="119" t="s">
        <v>101</v>
      </c>
      <c r="J96" s="96"/>
    </row>
    <row r="97" spans="2:10" ht="15" customHeight="1">
      <c r="B97" s="12" t="s">
        <v>332</v>
      </c>
      <c r="C97" s="114" t="s">
        <v>333</v>
      </c>
      <c r="D97" s="114" t="s">
        <v>334</v>
      </c>
      <c r="E97" s="114" t="s">
        <v>331</v>
      </c>
      <c r="F97" s="230" t="s">
        <v>12</v>
      </c>
      <c r="G97" s="147" t="s">
        <v>99</v>
      </c>
      <c r="H97" s="119" t="s">
        <v>100</v>
      </c>
      <c r="I97" s="119" t="s">
        <v>101</v>
      </c>
      <c r="J97" s="96"/>
    </row>
    <row r="98" spans="2:10" ht="15" customHeight="1">
      <c r="B98" s="12" t="s">
        <v>335</v>
      </c>
      <c r="C98" s="114" t="s">
        <v>108</v>
      </c>
      <c r="D98" s="114" t="s">
        <v>336</v>
      </c>
      <c r="E98" s="114" t="s">
        <v>331</v>
      </c>
      <c r="F98" s="230" t="s">
        <v>12</v>
      </c>
      <c r="G98" s="147" t="s">
        <v>99</v>
      </c>
      <c r="H98" s="119" t="s">
        <v>100</v>
      </c>
      <c r="I98" s="119" t="s">
        <v>101</v>
      </c>
      <c r="J98" s="96"/>
    </row>
    <row r="99" spans="2:10" ht="15" customHeight="1">
      <c r="B99" s="12" t="s">
        <v>337</v>
      </c>
      <c r="C99" s="114" t="s">
        <v>108</v>
      </c>
      <c r="D99" s="114" t="s">
        <v>338</v>
      </c>
      <c r="E99" s="114" t="s">
        <v>331</v>
      </c>
      <c r="F99" s="230" t="s">
        <v>12</v>
      </c>
      <c r="G99" s="147" t="s">
        <v>99</v>
      </c>
      <c r="H99" s="119" t="s">
        <v>100</v>
      </c>
      <c r="I99" s="119" t="s">
        <v>101</v>
      </c>
      <c r="J99" s="96"/>
    </row>
    <row r="100" spans="2:10" ht="15" customHeight="1">
      <c r="B100" s="12" t="s">
        <v>339</v>
      </c>
      <c r="C100" s="114" t="s">
        <v>108</v>
      </c>
      <c r="D100" s="114" t="s">
        <v>340</v>
      </c>
      <c r="E100" s="114" t="s">
        <v>331</v>
      </c>
      <c r="F100" s="230" t="s">
        <v>12</v>
      </c>
      <c r="G100" s="147" t="s">
        <v>99</v>
      </c>
      <c r="H100" s="119" t="s">
        <v>100</v>
      </c>
      <c r="I100" s="119" t="s">
        <v>101</v>
      </c>
      <c r="J100" s="96"/>
    </row>
    <row r="101" spans="2:10" ht="15" customHeight="1">
      <c r="B101" s="12" t="s">
        <v>341</v>
      </c>
      <c r="C101" s="114" t="s">
        <v>108</v>
      </c>
      <c r="D101" s="114" t="s">
        <v>108</v>
      </c>
      <c r="E101" s="114" t="s">
        <v>331</v>
      </c>
      <c r="F101" s="230" t="s">
        <v>12</v>
      </c>
      <c r="G101" s="147" t="s">
        <v>99</v>
      </c>
      <c r="H101" s="119" t="s">
        <v>100</v>
      </c>
      <c r="I101" s="119" t="s">
        <v>101</v>
      </c>
      <c r="J101" s="96"/>
    </row>
    <row r="102" spans="2:10" ht="15" customHeight="1">
      <c r="B102" s="12" t="s">
        <v>342</v>
      </c>
      <c r="C102" s="114" t="s">
        <v>343</v>
      </c>
      <c r="D102" s="114" t="s">
        <v>344</v>
      </c>
      <c r="E102" s="114" t="s">
        <v>331</v>
      </c>
      <c r="F102" s="230" t="s">
        <v>12</v>
      </c>
      <c r="G102" s="147" t="s">
        <v>99</v>
      </c>
      <c r="H102" s="119" t="s">
        <v>100</v>
      </c>
      <c r="I102" s="119" t="s">
        <v>101</v>
      </c>
      <c r="J102" s="96"/>
    </row>
    <row r="103" spans="2:10" ht="15" customHeight="1">
      <c r="B103" s="12" t="s">
        <v>345</v>
      </c>
      <c r="C103" s="114" t="s">
        <v>346</v>
      </c>
      <c r="D103" s="114" t="s">
        <v>347</v>
      </c>
      <c r="E103" s="114" t="s">
        <v>331</v>
      </c>
      <c r="F103" s="230" t="s">
        <v>12</v>
      </c>
      <c r="G103" s="147" t="s">
        <v>99</v>
      </c>
      <c r="H103" s="119" t="s">
        <v>100</v>
      </c>
      <c r="I103" s="119" t="s">
        <v>101</v>
      </c>
      <c r="J103" s="96"/>
    </row>
    <row r="104" spans="2:10" ht="15" customHeight="1">
      <c r="B104" s="12" t="s">
        <v>348</v>
      </c>
      <c r="C104" s="114" t="s">
        <v>108</v>
      </c>
      <c r="D104" s="114" t="s">
        <v>108</v>
      </c>
      <c r="E104" s="114" t="s">
        <v>331</v>
      </c>
      <c r="F104" s="230" t="s">
        <v>12</v>
      </c>
      <c r="G104" s="147" t="s">
        <v>99</v>
      </c>
      <c r="H104" s="119" t="s">
        <v>100</v>
      </c>
      <c r="I104" s="119" t="s">
        <v>101</v>
      </c>
      <c r="J104" s="96"/>
    </row>
    <row r="105" spans="2:10" ht="15" customHeight="1">
      <c r="B105" s="12" t="s">
        <v>349</v>
      </c>
      <c r="C105" s="114" t="s">
        <v>108</v>
      </c>
      <c r="D105" s="114" t="s">
        <v>350</v>
      </c>
      <c r="E105" s="114" t="s">
        <v>331</v>
      </c>
      <c r="F105" s="230" t="s">
        <v>12</v>
      </c>
      <c r="G105" s="147" t="s">
        <v>99</v>
      </c>
      <c r="H105" s="119" t="s">
        <v>100</v>
      </c>
      <c r="I105" s="119" t="s">
        <v>101</v>
      </c>
      <c r="J105" s="96"/>
    </row>
    <row r="106" spans="2:10" ht="15" customHeight="1">
      <c r="B106" s="12" t="s">
        <v>351</v>
      </c>
      <c r="C106" s="114" t="s">
        <v>352</v>
      </c>
      <c r="D106" s="114" t="s">
        <v>353</v>
      </c>
      <c r="E106" s="114" t="s">
        <v>331</v>
      </c>
      <c r="F106" s="230" t="s">
        <v>12</v>
      </c>
      <c r="G106" s="147" t="s">
        <v>99</v>
      </c>
      <c r="H106" s="119" t="s">
        <v>100</v>
      </c>
      <c r="I106" s="119" t="s">
        <v>101</v>
      </c>
      <c r="J106" s="96"/>
    </row>
    <row r="107" spans="2:10" ht="15" customHeight="1">
      <c r="B107" s="12" t="s">
        <v>354</v>
      </c>
      <c r="C107" s="114" t="s">
        <v>355</v>
      </c>
      <c r="D107" s="114" t="s">
        <v>356</v>
      </c>
      <c r="E107" s="114" t="s">
        <v>331</v>
      </c>
      <c r="F107" s="230" t="s">
        <v>12</v>
      </c>
      <c r="G107" s="147" t="s">
        <v>99</v>
      </c>
      <c r="H107" s="119" t="s">
        <v>100</v>
      </c>
      <c r="I107" s="119" t="s">
        <v>101</v>
      </c>
      <c r="J107" s="96"/>
    </row>
    <row r="108" spans="2:10" ht="15" customHeight="1">
      <c r="B108" s="12" t="s">
        <v>357</v>
      </c>
      <c r="C108" s="114" t="s">
        <v>358</v>
      </c>
      <c r="D108" s="114" t="s">
        <v>359</v>
      </c>
      <c r="E108" s="114" t="s">
        <v>331</v>
      </c>
      <c r="F108" s="230" t="s">
        <v>12</v>
      </c>
      <c r="G108" s="147" t="s">
        <v>99</v>
      </c>
      <c r="H108" s="119" t="s">
        <v>100</v>
      </c>
      <c r="I108" s="119" t="s">
        <v>101</v>
      </c>
      <c r="J108" s="96"/>
    </row>
    <row r="109" spans="2:10" ht="15" customHeight="1">
      <c r="B109" s="12" t="s">
        <v>360</v>
      </c>
      <c r="C109" s="114" t="s">
        <v>108</v>
      </c>
      <c r="D109" s="114" t="s">
        <v>361</v>
      </c>
      <c r="E109" s="114" t="s">
        <v>331</v>
      </c>
      <c r="F109" s="230" t="s">
        <v>12</v>
      </c>
      <c r="G109" s="147" t="s">
        <v>99</v>
      </c>
      <c r="H109" s="119" t="s">
        <v>100</v>
      </c>
      <c r="I109" s="119" t="s">
        <v>101</v>
      </c>
      <c r="J109" s="96"/>
    </row>
    <row r="110" spans="2:10" ht="15" customHeight="1">
      <c r="B110" s="12" t="s">
        <v>362</v>
      </c>
      <c r="C110" s="114" t="s">
        <v>108</v>
      </c>
      <c r="D110" s="114" t="s">
        <v>363</v>
      </c>
      <c r="E110" s="114" t="s">
        <v>331</v>
      </c>
      <c r="F110" s="230" t="s">
        <v>12</v>
      </c>
      <c r="G110" s="147" t="s">
        <v>99</v>
      </c>
      <c r="H110" s="119" t="s">
        <v>100</v>
      </c>
      <c r="I110" s="119" t="s">
        <v>101</v>
      </c>
      <c r="J110" s="96"/>
    </row>
    <row r="111" spans="2:10" ht="15" customHeight="1">
      <c r="B111" s="12" t="s">
        <v>364</v>
      </c>
      <c r="C111" s="114" t="s">
        <v>365</v>
      </c>
      <c r="D111" s="114" t="s">
        <v>366</v>
      </c>
      <c r="E111" s="114" t="s">
        <v>367</v>
      </c>
      <c r="F111" s="230" t="s">
        <v>12</v>
      </c>
      <c r="G111" s="147" t="s">
        <v>99</v>
      </c>
      <c r="H111" s="119" t="s">
        <v>100</v>
      </c>
      <c r="I111" s="119" t="s">
        <v>101</v>
      </c>
      <c r="J111" s="96"/>
    </row>
    <row r="112" spans="2:10" ht="15" customHeight="1">
      <c r="B112" s="12" t="s">
        <v>368</v>
      </c>
      <c r="C112" s="114" t="s">
        <v>369</v>
      </c>
      <c r="D112" s="114" t="s">
        <v>370</v>
      </c>
      <c r="E112" s="114" t="s">
        <v>367</v>
      </c>
      <c r="F112" s="230" t="s">
        <v>12</v>
      </c>
      <c r="G112" s="147" t="s">
        <v>99</v>
      </c>
      <c r="H112" s="119" t="s">
        <v>100</v>
      </c>
      <c r="I112" s="119" t="s">
        <v>101</v>
      </c>
      <c r="J112" s="96"/>
    </row>
    <row r="113" spans="2:10" ht="15" customHeight="1">
      <c r="B113" s="12" t="s">
        <v>371</v>
      </c>
      <c r="C113" s="114" t="s">
        <v>372</v>
      </c>
      <c r="D113" s="114" t="s">
        <v>373</v>
      </c>
      <c r="E113" s="114" t="s">
        <v>367</v>
      </c>
      <c r="F113" s="230" t="s">
        <v>12</v>
      </c>
      <c r="G113" s="147" t="s">
        <v>99</v>
      </c>
      <c r="H113" s="119" t="s">
        <v>100</v>
      </c>
      <c r="I113" s="119" t="s">
        <v>101</v>
      </c>
      <c r="J113" s="96"/>
    </row>
    <row r="114" spans="2:10" ht="15" customHeight="1">
      <c r="B114" s="12" t="s">
        <v>374</v>
      </c>
      <c r="C114" s="114" t="s">
        <v>375</v>
      </c>
      <c r="D114" s="114" t="s">
        <v>376</v>
      </c>
      <c r="E114" s="114" t="s">
        <v>367</v>
      </c>
      <c r="F114" s="230" t="s">
        <v>12</v>
      </c>
      <c r="G114" s="147" t="s">
        <v>99</v>
      </c>
      <c r="H114" s="119" t="s">
        <v>100</v>
      </c>
      <c r="I114" s="119" t="s">
        <v>101</v>
      </c>
      <c r="J114" s="96"/>
    </row>
    <row r="115" spans="2:10" ht="15" customHeight="1">
      <c r="B115" s="12" t="s">
        <v>377</v>
      </c>
      <c r="C115" s="114" t="s">
        <v>378</v>
      </c>
      <c r="D115" s="114" t="s">
        <v>379</v>
      </c>
      <c r="E115" s="114" t="s">
        <v>367</v>
      </c>
      <c r="F115" s="230" t="s">
        <v>12</v>
      </c>
      <c r="G115" s="147" t="s">
        <v>99</v>
      </c>
      <c r="H115" s="119" t="s">
        <v>100</v>
      </c>
      <c r="I115" s="119" t="s">
        <v>101</v>
      </c>
      <c r="J115" s="96"/>
    </row>
    <row r="116" spans="2:10" ht="15" customHeight="1">
      <c r="B116" s="12" t="s">
        <v>380</v>
      </c>
      <c r="C116" s="114" t="s">
        <v>381</v>
      </c>
      <c r="D116" s="114" t="s">
        <v>382</v>
      </c>
      <c r="E116" s="114" t="s">
        <v>367</v>
      </c>
      <c r="F116" s="230" t="s">
        <v>12</v>
      </c>
      <c r="G116" s="147" t="s">
        <v>99</v>
      </c>
      <c r="H116" s="119" t="s">
        <v>100</v>
      </c>
      <c r="I116" s="119" t="s">
        <v>101</v>
      </c>
      <c r="J116" s="96"/>
    </row>
    <row r="117" spans="2:10" ht="15" customHeight="1">
      <c r="B117" s="12" t="s">
        <v>383</v>
      </c>
      <c r="C117" s="114" t="s">
        <v>384</v>
      </c>
      <c r="D117" s="114" t="s">
        <v>385</v>
      </c>
      <c r="E117" s="114" t="s">
        <v>386</v>
      </c>
      <c r="F117" s="230" t="s">
        <v>12</v>
      </c>
      <c r="G117" s="147" t="s">
        <v>99</v>
      </c>
      <c r="H117" s="119" t="s">
        <v>100</v>
      </c>
      <c r="I117" s="119" t="s">
        <v>101</v>
      </c>
      <c r="J117" s="96"/>
    </row>
    <row r="118" spans="2:10" ht="15" customHeight="1">
      <c r="B118" s="12" t="s">
        <v>387</v>
      </c>
      <c r="C118" s="114" t="s">
        <v>388</v>
      </c>
      <c r="D118" s="114" t="s">
        <v>389</v>
      </c>
      <c r="E118" s="114" t="s">
        <v>386</v>
      </c>
      <c r="F118" s="230" t="s">
        <v>12</v>
      </c>
      <c r="G118" s="147" t="s">
        <v>99</v>
      </c>
      <c r="H118" s="119" t="s">
        <v>100</v>
      </c>
      <c r="I118" s="119" t="s">
        <v>101</v>
      </c>
      <c r="J118" s="96"/>
    </row>
    <row r="119" spans="2:10" ht="15" customHeight="1">
      <c r="B119" s="12" t="s">
        <v>390</v>
      </c>
      <c r="C119" s="114" t="s">
        <v>391</v>
      </c>
      <c r="D119" s="114" t="s">
        <v>392</v>
      </c>
      <c r="E119" s="114" t="s">
        <v>386</v>
      </c>
      <c r="F119" s="230" t="s">
        <v>12</v>
      </c>
      <c r="G119" s="147" t="s">
        <v>99</v>
      </c>
      <c r="H119" s="119" t="s">
        <v>100</v>
      </c>
      <c r="I119" s="119" t="s">
        <v>101</v>
      </c>
      <c r="J119" s="96"/>
    </row>
    <row r="120" spans="2:10" ht="15" customHeight="1">
      <c r="B120" s="12" t="s">
        <v>393</v>
      </c>
      <c r="C120" s="114" t="s">
        <v>394</v>
      </c>
      <c r="D120" s="114" t="s">
        <v>395</v>
      </c>
      <c r="E120" s="114" t="s">
        <v>386</v>
      </c>
      <c r="F120" s="230" t="s">
        <v>12</v>
      </c>
      <c r="G120" s="147" t="s">
        <v>99</v>
      </c>
      <c r="H120" s="119" t="s">
        <v>100</v>
      </c>
      <c r="I120" s="119" t="s">
        <v>101</v>
      </c>
      <c r="J120" s="96"/>
    </row>
    <row r="121" spans="2:10" ht="15" customHeight="1">
      <c r="B121" s="12" t="s">
        <v>396</v>
      </c>
      <c r="C121" s="114" t="s">
        <v>397</v>
      </c>
      <c r="D121" s="114" t="s">
        <v>398</v>
      </c>
      <c r="E121" s="114" t="s">
        <v>386</v>
      </c>
      <c r="F121" s="230" t="s">
        <v>12</v>
      </c>
      <c r="G121" s="147" t="s">
        <v>99</v>
      </c>
      <c r="H121" s="119" t="s">
        <v>100</v>
      </c>
      <c r="I121" s="119" t="s">
        <v>101</v>
      </c>
      <c r="J121" s="96"/>
    </row>
    <row r="122" spans="2:10" ht="15" customHeight="1">
      <c r="B122" s="12" t="s">
        <v>399</v>
      </c>
      <c r="C122" s="114" t="s">
        <v>400</v>
      </c>
      <c r="D122" s="114" t="s">
        <v>401</v>
      </c>
      <c r="E122" s="114" t="s">
        <v>386</v>
      </c>
      <c r="F122" s="230" t="s">
        <v>12</v>
      </c>
      <c r="G122" s="147" t="s">
        <v>99</v>
      </c>
      <c r="H122" s="119" t="s">
        <v>100</v>
      </c>
      <c r="I122" s="119" t="s">
        <v>101</v>
      </c>
      <c r="J122" s="96"/>
    </row>
    <row r="123" spans="2:10" ht="15" customHeight="1">
      <c r="B123" s="12" t="s">
        <v>402</v>
      </c>
      <c r="C123" s="114" t="s">
        <v>403</v>
      </c>
      <c r="D123" s="114" t="s">
        <v>404</v>
      </c>
      <c r="E123" s="114" t="s">
        <v>386</v>
      </c>
      <c r="F123" s="230" t="s">
        <v>12</v>
      </c>
      <c r="G123" s="147" t="s">
        <v>99</v>
      </c>
      <c r="H123" s="119" t="s">
        <v>100</v>
      </c>
      <c r="I123" s="119" t="s">
        <v>101</v>
      </c>
      <c r="J123" s="96"/>
    </row>
    <row r="124" spans="2:10" ht="15" customHeight="1">
      <c r="B124" s="12" t="s">
        <v>405</v>
      </c>
      <c r="C124" s="114" t="s">
        <v>406</v>
      </c>
      <c r="D124" s="114" t="s">
        <v>407</v>
      </c>
      <c r="E124" s="114" t="s">
        <v>386</v>
      </c>
      <c r="F124" s="230" t="s">
        <v>12</v>
      </c>
      <c r="G124" s="147" t="s">
        <v>99</v>
      </c>
      <c r="H124" s="119" t="s">
        <v>100</v>
      </c>
      <c r="I124" s="119" t="s">
        <v>101</v>
      </c>
      <c r="J124" s="96"/>
    </row>
    <row r="125" spans="2:10" ht="15" customHeight="1">
      <c r="B125" s="12" t="s">
        <v>408</v>
      </c>
      <c r="C125" s="114" t="s">
        <v>409</v>
      </c>
      <c r="D125" s="114" t="s">
        <v>410</v>
      </c>
      <c r="E125" s="114" t="s">
        <v>386</v>
      </c>
      <c r="F125" s="230" t="s">
        <v>12</v>
      </c>
      <c r="G125" s="147" t="s">
        <v>99</v>
      </c>
      <c r="H125" s="119" t="s">
        <v>100</v>
      </c>
      <c r="I125" s="119" t="s">
        <v>101</v>
      </c>
      <c r="J125" s="96"/>
    </row>
    <row r="126" spans="2:10" ht="15" customHeight="1">
      <c r="B126" s="12" t="s">
        <v>411</v>
      </c>
      <c r="C126" s="114" t="s">
        <v>412</v>
      </c>
      <c r="D126" s="114" t="s">
        <v>413</v>
      </c>
      <c r="E126" s="114" t="s">
        <v>386</v>
      </c>
      <c r="F126" s="230" t="s">
        <v>12</v>
      </c>
      <c r="G126" s="147" t="s">
        <v>99</v>
      </c>
      <c r="H126" s="119" t="s">
        <v>100</v>
      </c>
      <c r="I126" s="119" t="s">
        <v>101</v>
      </c>
      <c r="J126" s="96"/>
    </row>
    <row r="127" spans="2:10" ht="15" customHeight="1">
      <c r="B127" s="12" t="s">
        <v>414</v>
      </c>
      <c r="C127" s="114" t="s">
        <v>108</v>
      </c>
      <c r="D127" s="114" t="s">
        <v>108</v>
      </c>
      <c r="E127" s="114" t="s">
        <v>415</v>
      </c>
      <c r="F127" s="230" t="s">
        <v>12</v>
      </c>
      <c r="G127" s="147" t="s">
        <v>99</v>
      </c>
      <c r="H127" s="119" t="s">
        <v>100</v>
      </c>
      <c r="I127" s="119" t="s">
        <v>101</v>
      </c>
      <c r="J127" s="96"/>
    </row>
    <row r="128" spans="2:10" ht="15" customHeight="1">
      <c r="B128" s="12" t="s">
        <v>416</v>
      </c>
      <c r="C128" s="114" t="s">
        <v>108</v>
      </c>
      <c r="D128" s="114" t="s">
        <v>417</v>
      </c>
      <c r="E128" s="114" t="s">
        <v>415</v>
      </c>
      <c r="F128" s="230" t="s">
        <v>12</v>
      </c>
      <c r="G128" s="147" t="s">
        <v>99</v>
      </c>
      <c r="H128" s="119" t="s">
        <v>100</v>
      </c>
      <c r="I128" s="119" t="s">
        <v>101</v>
      </c>
      <c r="J128" s="96"/>
    </row>
    <row r="129" spans="2:10" ht="15" customHeight="1">
      <c r="B129" s="12" t="s">
        <v>418</v>
      </c>
      <c r="C129" s="114" t="s">
        <v>419</v>
      </c>
      <c r="D129" s="114" t="s">
        <v>420</v>
      </c>
      <c r="E129" s="114" t="s">
        <v>415</v>
      </c>
      <c r="F129" s="230" t="s">
        <v>12</v>
      </c>
      <c r="G129" s="147" t="s">
        <v>99</v>
      </c>
      <c r="H129" s="119" t="s">
        <v>100</v>
      </c>
      <c r="I129" s="119" t="s">
        <v>101</v>
      </c>
      <c r="J129" s="96"/>
    </row>
    <row r="130" spans="2:10" ht="15" customHeight="1">
      <c r="B130" s="12" t="s">
        <v>421</v>
      </c>
      <c r="C130" s="114" t="s">
        <v>422</v>
      </c>
      <c r="D130" s="114" t="s">
        <v>423</v>
      </c>
      <c r="E130" s="114" t="s">
        <v>415</v>
      </c>
      <c r="F130" s="230" t="s">
        <v>12</v>
      </c>
      <c r="G130" s="147" t="s">
        <v>99</v>
      </c>
      <c r="H130" s="119" t="s">
        <v>100</v>
      </c>
      <c r="I130" s="119" t="s">
        <v>101</v>
      </c>
      <c r="J130" s="96"/>
    </row>
    <row r="131" spans="2:10" ht="15" customHeight="1">
      <c r="B131" s="12" t="s">
        <v>424</v>
      </c>
      <c r="C131" s="114" t="s">
        <v>425</v>
      </c>
      <c r="D131" s="114" t="s">
        <v>426</v>
      </c>
      <c r="E131" s="114" t="s">
        <v>415</v>
      </c>
      <c r="F131" s="230" t="s">
        <v>12</v>
      </c>
      <c r="G131" s="147" t="s">
        <v>99</v>
      </c>
      <c r="H131" s="119" t="s">
        <v>100</v>
      </c>
      <c r="I131" s="119" t="s">
        <v>101</v>
      </c>
      <c r="J131" s="96"/>
    </row>
    <row r="132" spans="2:10" ht="15" customHeight="1">
      <c r="B132" s="12" t="s">
        <v>427</v>
      </c>
      <c r="C132" s="114" t="s">
        <v>428</v>
      </c>
      <c r="D132" s="114" t="s">
        <v>429</v>
      </c>
      <c r="E132" s="114" t="s">
        <v>415</v>
      </c>
      <c r="F132" s="230" t="s">
        <v>12</v>
      </c>
      <c r="G132" s="147" t="s">
        <v>99</v>
      </c>
      <c r="H132" s="119" t="s">
        <v>100</v>
      </c>
      <c r="I132" s="119" t="s">
        <v>101</v>
      </c>
      <c r="J132" s="96"/>
    </row>
    <row r="133" spans="2:10" ht="15" customHeight="1">
      <c r="B133" s="12" t="s">
        <v>430</v>
      </c>
      <c r="C133" s="114" t="s">
        <v>431</v>
      </c>
      <c r="D133" s="114" t="s">
        <v>432</v>
      </c>
      <c r="E133" s="114" t="s">
        <v>415</v>
      </c>
      <c r="F133" s="230" t="s">
        <v>12</v>
      </c>
      <c r="G133" s="147" t="s">
        <v>99</v>
      </c>
      <c r="H133" s="119" t="s">
        <v>100</v>
      </c>
      <c r="I133" s="119" t="s">
        <v>101</v>
      </c>
      <c r="J133" s="96"/>
    </row>
    <row r="134" spans="2:10" ht="15" customHeight="1">
      <c r="B134" s="12" t="s">
        <v>433</v>
      </c>
      <c r="C134" s="114" t="s">
        <v>434</v>
      </c>
      <c r="D134" s="114" t="s">
        <v>435</v>
      </c>
      <c r="E134" s="114" t="s">
        <v>415</v>
      </c>
      <c r="F134" s="230" t="s">
        <v>12</v>
      </c>
      <c r="G134" s="147" t="s">
        <v>99</v>
      </c>
      <c r="H134" s="119" t="s">
        <v>100</v>
      </c>
      <c r="I134" s="119" t="s">
        <v>101</v>
      </c>
      <c r="J134" s="96"/>
    </row>
    <row r="135" spans="2:10" ht="15" customHeight="1">
      <c r="B135" s="12" t="s">
        <v>436</v>
      </c>
      <c r="C135" s="114" t="s">
        <v>108</v>
      </c>
      <c r="D135" s="114" t="s">
        <v>108</v>
      </c>
      <c r="E135" s="114" t="s">
        <v>415</v>
      </c>
      <c r="F135" s="230" t="s">
        <v>12</v>
      </c>
      <c r="G135" s="147" t="s">
        <v>99</v>
      </c>
      <c r="H135" s="119" t="s">
        <v>100</v>
      </c>
      <c r="I135" s="119" t="s">
        <v>101</v>
      </c>
      <c r="J135" s="96"/>
    </row>
    <row r="136" spans="2:10" ht="15" customHeight="1">
      <c r="B136" s="12" t="s">
        <v>437</v>
      </c>
      <c r="C136" s="114" t="s">
        <v>108</v>
      </c>
      <c r="D136" s="114" t="s">
        <v>438</v>
      </c>
      <c r="E136" s="114" t="s">
        <v>415</v>
      </c>
      <c r="F136" s="230" t="s">
        <v>12</v>
      </c>
      <c r="G136" s="147" t="s">
        <v>99</v>
      </c>
      <c r="H136" s="119" t="s">
        <v>100</v>
      </c>
      <c r="I136" s="119" t="s">
        <v>101</v>
      </c>
      <c r="J136" s="96"/>
    </row>
    <row r="137" spans="2:10" ht="15" customHeight="1">
      <c r="B137" s="12" t="s">
        <v>439</v>
      </c>
      <c r="C137" s="114" t="s">
        <v>108</v>
      </c>
      <c r="D137" s="114" t="s">
        <v>440</v>
      </c>
      <c r="E137" s="114" t="s">
        <v>415</v>
      </c>
      <c r="F137" s="230" t="s">
        <v>12</v>
      </c>
      <c r="G137" s="147" t="s">
        <v>99</v>
      </c>
      <c r="H137" s="119" t="s">
        <v>100</v>
      </c>
      <c r="I137" s="119" t="s">
        <v>101</v>
      </c>
      <c r="J137" s="96"/>
    </row>
    <row r="138" spans="2:10" ht="15" customHeight="1">
      <c r="B138" s="12" t="s">
        <v>441</v>
      </c>
      <c r="C138" s="114" t="s">
        <v>442</v>
      </c>
      <c r="D138" s="114" t="s">
        <v>443</v>
      </c>
      <c r="E138" s="114" t="s">
        <v>415</v>
      </c>
      <c r="F138" s="230" t="s">
        <v>12</v>
      </c>
      <c r="G138" s="147" t="s">
        <v>99</v>
      </c>
      <c r="H138" s="119" t="s">
        <v>100</v>
      </c>
      <c r="I138" s="119" t="s">
        <v>101</v>
      </c>
      <c r="J138" s="96"/>
    </row>
    <row r="139" spans="2:10" ht="15" customHeight="1">
      <c r="B139" s="12" t="s">
        <v>444</v>
      </c>
      <c r="C139" s="114" t="s">
        <v>108</v>
      </c>
      <c r="D139" s="114" t="s">
        <v>108</v>
      </c>
      <c r="E139" s="114" t="s">
        <v>415</v>
      </c>
      <c r="F139" s="230" t="s">
        <v>12</v>
      </c>
      <c r="G139" s="147" t="s">
        <v>99</v>
      </c>
      <c r="H139" s="119" t="s">
        <v>100</v>
      </c>
      <c r="I139" s="119" t="s">
        <v>101</v>
      </c>
      <c r="J139" s="96"/>
    </row>
    <row r="140" spans="2:10" ht="15" customHeight="1">
      <c r="B140" s="12" t="s">
        <v>445</v>
      </c>
      <c r="C140" s="114" t="s">
        <v>108</v>
      </c>
      <c r="D140" s="114" t="s">
        <v>108</v>
      </c>
      <c r="E140" s="114" t="s">
        <v>415</v>
      </c>
      <c r="F140" s="230" t="s">
        <v>12</v>
      </c>
      <c r="G140" s="147" t="s">
        <v>99</v>
      </c>
      <c r="H140" s="119" t="s">
        <v>100</v>
      </c>
      <c r="I140" s="119" t="s">
        <v>101</v>
      </c>
      <c r="J140" s="96"/>
    </row>
    <row r="141" spans="2:10" ht="15" customHeight="1">
      <c r="B141" s="12" t="s">
        <v>446</v>
      </c>
      <c r="C141" s="114" t="s">
        <v>108</v>
      </c>
      <c r="D141" s="114" t="s">
        <v>108</v>
      </c>
      <c r="E141" s="114" t="s">
        <v>447</v>
      </c>
      <c r="F141" s="230" t="s">
        <v>12</v>
      </c>
      <c r="G141" s="147" t="s">
        <v>99</v>
      </c>
      <c r="H141" s="119" t="s">
        <v>100</v>
      </c>
      <c r="I141" s="119" t="s">
        <v>101</v>
      </c>
      <c r="J141" s="96"/>
    </row>
    <row r="142" spans="2:10" ht="15" customHeight="1">
      <c r="B142" s="12" t="s">
        <v>448</v>
      </c>
      <c r="C142" s="114" t="s">
        <v>449</v>
      </c>
      <c r="D142" s="114" t="s">
        <v>450</v>
      </c>
      <c r="E142" s="114" t="s">
        <v>447</v>
      </c>
      <c r="F142" s="230" t="s">
        <v>12</v>
      </c>
      <c r="G142" s="147" t="s">
        <v>99</v>
      </c>
      <c r="H142" s="119" t="s">
        <v>100</v>
      </c>
      <c r="I142" s="119" t="s">
        <v>101</v>
      </c>
      <c r="J142" s="96"/>
    </row>
    <row r="143" spans="2:10" ht="15" customHeight="1">
      <c r="B143" s="12" t="s">
        <v>451</v>
      </c>
      <c r="C143" s="114" t="s">
        <v>452</v>
      </c>
      <c r="D143" s="114" t="s">
        <v>453</v>
      </c>
      <c r="E143" s="114" t="s">
        <v>447</v>
      </c>
      <c r="F143" s="230" t="s">
        <v>12</v>
      </c>
      <c r="G143" s="147" t="s">
        <v>99</v>
      </c>
      <c r="H143" s="119" t="s">
        <v>100</v>
      </c>
      <c r="I143" s="119" t="s">
        <v>101</v>
      </c>
      <c r="J143" s="96"/>
    </row>
    <row r="144" spans="2:10" ht="15" customHeight="1">
      <c r="B144" s="12" t="s">
        <v>454</v>
      </c>
      <c r="C144" s="114" t="s">
        <v>455</v>
      </c>
      <c r="D144" s="114" t="s">
        <v>456</v>
      </c>
      <c r="E144" s="114" t="s">
        <v>447</v>
      </c>
      <c r="F144" s="230" t="s">
        <v>12</v>
      </c>
      <c r="G144" s="147" t="s">
        <v>99</v>
      </c>
      <c r="H144" s="119" t="s">
        <v>100</v>
      </c>
      <c r="I144" s="119" t="s">
        <v>101</v>
      </c>
      <c r="J144" s="96"/>
    </row>
    <row r="145" spans="2:10" ht="15" customHeight="1">
      <c r="B145" s="12" t="s">
        <v>457</v>
      </c>
      <c r="C145" s="114" t="s">
        <v>458</v>
      </c>
      <c r="D145" s="114" t="s">
        <v>459</v>
      </c>
      <c r="E145" s="114" t="s">
        <v>447</v>
      </c>
      <c r="F145" s="230" t="s">
        <v>12</v>
      </c>
      <c r="G145" s="147" t="s">
        <v>99</v>
      </c>
      <c r="H145" s="119" t="s">
        <v>100</v>
      </c>
      <c r="I145" s="119" t="s">
        <v>101</v>
      </c>
      <c r="J145" s="96"/>
    </row>
    <row r="146" spans="2:10" ht="15" customHeight="1">
      <c r="B146" s="12" t="s">
        <v>460</v>
      </c>
      <c r="C146" s="114" t="s">
        <v>108</v>
      </c>
      <c r="D146" s="114" t="s">
        <v>461</v>
      </c>
      <c r="E146" s="114" t="s">
        <v>447</v>
      </c>
      <c r="F146" s="230" t="s">
        <v>12</v>
      </c>
      <c r="G146" s="147" t="s">
        <v>99</v>
      </c>
      <c r="H146" s="119" t="s">
        <v>100</v>
      </c>
      <c r="I146" s="119" t="s">
        <v>101</v>
      </c>
      <c r="J146" s="96"/>
    </row>
    <row r="147" spans="2:10" ht="15" customHeight="1">
      <c r="B147" s="12" t="s">
        <v>462</v>
      </c>
      <c r="C147" s="114" t="s">
        <v>108</v>
      </c>
      <c r="D147" s="114" t="s">
        <v>463</v>
      </c>
      <c r="E147" s="114" t="s">
        <v>447</v>
      </c>
      <c r="F147" s="230" t="s">
        <v>12</v>
      </c>
      <c r="G147" s="147" t="s">
        <v>99</v>
      </c>
      <c r="H147" s="119" t="s">
        <v>100</v>
      </c>
      <c r="I147" s="119" t="s">
        <v>101</v>
      </c>
      <c r="J147" s="96"/>
    </row>
    <row r="148" spans="2:10" ht="15" customHeight="1">
      <c r="B148" s="12" t="s">
        <v>464</v>
      </c>
      <c r="C148" s="114" t="s">
        <v>108</v>
      </c>
      <c r="D148" s="114" t="s">
        <v>465</v>
      </c>
      <c r="E148" s="114" t="s">
        <v>447</v>
      </c>
      <c r="F148" s="230" t="s">
        <v>12</v>
      </c>
      <c r="G148" s="147" t="s">
        <v>99</v>
      </c>
      <c r="H148" s="119" t="s">
        <v>100</v>
      </c>
      <c r="I148" s="119" t="s">
        <v>101</v>
      </c>
      <c r="J148" s="96"/>
    </row>
    <row r="149" spans="2:10" ht="15" customHeight="1">
      <c r="B149" s="12" t="s">
        <v>466</v>
      </c>
      <c r="C149" s="114" t="s">
        <v>108</v>
      </c>
      <c r="D149" s="114" t="s">
        <v>467</v>
      </c>
      <c r="E149" s="114" t="s">
        <v>447</v>
      </c>
      <c r="F149" s="230" t="s">
        <v>12</v>
      </c>
      <c r="G149" s="147" t="s">
        <v>99</v>
      </c>
      <c r="H149" s="119" t="s">
        <v>100</v>
      </c>
      <c r="I149" s="119" t="s">
        <v>101</v>
      </c>
      <c r="J149" s="96"/>
    </row>
    <row r="150" spans="2:10" ht="15" customHeight="1">
      <c r="B150" s="12" t="s">
        <v>468</v>
      </c>
      <c r="C150" s="114" t="s">
        <v>108</v>
      </c>
      <c r="D150" s="114" t="s">
        <v>469</v>
      </c>
      <c r="E150" s="114" t="s">
        <v>447</v>
      </c>
      <c r="F150" s="230" t="s">
        <v>12</v>
      </c>
      <c r="G150" s="147" t="s">
        <v>99</v>
      </c>
      <c r="H150" s="119" t="s">
        <v>100</v>
      </c>
      <c r="I150" s="119" t="s">
        <v>101</v>
      </c>
      <c r="J150" s="96"/>
    </row>
    <row r="151" spans="2:10" ht="15" customHeight="1">
      <c r="B151" s="12" t="s">
        <v>470</v>
      </c>
      <c r="C151" s="114" t="s">
        <v>108</v>
      </c>
      <c r="D151" s="114" t="s">
        <v>471</v>
      </c>
      <c r="E151" s="114" t="s">
        <v>447</v>
      </c>
      <c r="F151" s="230" t="s">
        <v>12</v>
      </c>
      <c r="G151" s="147" t="s">
        <v>99</v>
      </c>
      <c r="H151" s="119" t="s">
        <v>100</v>
      </c>
      <c r="I151" s="119" t="s">
        <v>101</v>
      </c>
      <c r="J151" s="96"/>
    </row>
    <row r="152" spans="2:10" ht="15" customHeight="1">
      <c r="B152" s="12" t="s">
        <v>472</v>
      </c>
      <c r="C152" s="114" t="s">
        <v>108</v>
      </c>
      <c r="D152" s="114" t="s">
        <v>473</v>
      </c>
      <c r="E152" s="114" t="s">
        <v>447</v>
      </c>
      <c r="F152" s="230" t="s">
        <v>12</v>
      </c>
      <c r="G152" s="147" t="s">
        <v>99</v>
      </c>
      <c r="H152" s="119" t="s">
        <v>100</v>
      </c>
      <c r="I152" s="119" t="s">
        <v>101</v>
      </c>
      <c r="J152" s="96"/>
    </row>
    <row r="153" spans="2:10" ht="15" customHeight="1">
      <c r="B153" s="12" t="s">
        <v>474</v>
      </c>
      <c r="C153" s="114" t="s">
        <v>108</v>
      </c>
      <c r="D153" s="114" t="s">
        <v>475</v>
      </c>
      <c r="E153" s="114" t="s">
        <v>447</v>
      </c>
      <c r="F153" s="230" t="s">
        <v>12</v>
      </c>
      <c r="G153" s="147" t="s">
        <v>99</v>
      </c>
      <c r="H153" s="119" t="s">
        <v>100</v>
      </c>
      <c r="I153" s="119" t="s">
        <v>101</v>
      </c>
      <c r="J153" s="96"/>
    </row>
    <row r="154" spans="2:10" ht="15" customHeight="1">
      <c r="B154" s="12" t="s">
        <v>476</v>
      </c>
      <c r="C154" s="114" t="s">
        <v>108</v>
      </c>
      <c r="D154" s="114" t="s">
        <v>477</v>
      </c>
      <c r="E154" s="114" t="s">
        <v>447</v>
      </c>
      <c r="F154" s="230" t="s">
        <v>12</v>
      </c>
      <c r="G154" s="147" t="s">
        <v>99</v>
      </c>
      <c r="H154" s="119" t="s">
        <v>100</v>
      </c>
      <c r="I154" s="119" t="s">
        <v>101</v>
      </c>
      <c r="J154" s="96"/>
    </row>
    <row r="155" spans="2:10" ht="15" customHeight="1">
      <c r="B155" s="12" t="s">
        <v>478</v>
      </c>
      <c r="C155" s="114" t="s">
        <v>108</v>
      </c>
      <c r="D155" s="114" t="s">
        <v>479</v>
      </c>
      <c r="E155" s="114" t="s">
        <v>447</v>
      </c>
      <c r="F155" s="230" t="s">
        <v>12</v>
      </c>
      <c r="G155" s="147" t="s">
        <v>99</v>
      </c>
      <c r="H155" s="119" t="s">
        <v>100</v>
      </c>
      <c r="I155" s="119" t="s">
        <v>101</v>
      </c>
      <c r="J155" s="96"/>
    </row>
    <row r="156" spans="2:10" ht="15" customHeight="1">
      <c r="B156" s="12" t="s">
        <v>480</v>
      </c>
      <c r="C156" s="114" t="s">
        <v>108</v>
      </c>
      <c r="D156" s="114" t="s">
        <v>481</v>
      </c>
      <c r="E156" s="114" t="s">
        <v>447</v>
      </c>
      <c r="F156" s="230" t="s">
        <v>12</v>
      </c>
      <c r="G156" s="147" t="s">
        <v>99</v>
      </c>
      <c r="H156" s="119" t="s">
        <v>100</v>
      </c>
      <c r="I156" s="119" t="s">
        <v>101</v>
      </c>
      <c r="J156" s="96"/>
    </row>
    <row r="157" spans="2:10" ht="15" customHeight="1">
      <c r="B157" s="12" t="s">
        <v>482</v>
      </c>
      <c r="C157" s="114" t="s">
        <v>108</v>
      </c>
      <c r="D157" s="114" t="s">
        <v>483</v>
      </c>
      <c r="E157" s="114" t="s">
        <v>447</v>
      </c>
      <c r="F157" s="230" t="s">
        <v>12</v>
      </c>
      <c r="G157" s="147" t="s">
        <v>99</v>
      </c>
      <c r="H157" s="119" t="s">
        <v>100</v>
      </c>
      <c r="I157" s="119" t="s">
        <v>101</v>
      </c>
      <c r="J157" s="96"/>
    </row>
    <row r="158" spans="2:10" ht="15" customHeight="1">
      <c r="B158" s="12" t="s">
        <v>484</v>
      </c>
      <c r="C158" s="114" t="s">
        <v>108</v>
      </c>
      <c r="D158" s="114" t="s">
        <v>485</v>
      </c>
      <c r="E158" s="114" t="s">
        <v>447</v>
      </c>
      <c r="F158" s="230" t="s">
        <v>12</v>
      </c>
      <c r="G158" s="147" t="s">
        <v>99</v>
      </c>
      <c r="H158" s="119" t="s">
        <v>100</v>
      </c>
      <c r="I158" s="119" t="s">
        <v>101</v>
      </c>
      <c r="J158" s="96"/>
    </row>
    <row r="159" spans="2:10" ht="15" customHeight="1">
      <c r="B159" s="12" t="s">
        <v>486</v>
      </c>
      <c r="C159" s="114" t="s">
        <v>108</v>
      </c>
      <c r="D159" s="114" t="s">
        <v>487</v>
      </c>
      <c r="E159" s="114" t="s">
        <v>447</v>
      </c>
      <c r="F159" s="230" t="s">
        <v>12</v>
      </c>
      <c r="G159" s="147" t="s">
        <v>99</v>
      </c>
      <c r="H159" s="119" t="s">
        <v>100</v>
      </c>
      <c r="I159" s="119" t="s">
        <v>101</v>
      </c>
      <c r="J159" s="96"/>
    </row>
    <row r="160" spans="2:10" ht="15" customHeight="1">
      <c r="B160" s="12" t="s">
        <v>488</v>
      </c>
      <c r="C160" s="114" t="s">
        <v>108</v>
      </c>
      <c r="D160" s="114" t="s">
        <v>489</v>
      </c>
      <c r="E160" s="114" t="s">
        <v>447</v>
      </c>
      <c r="F160" s="230" t="s">
        <v>12</v>
      </c>
      <c r="G160" s="147" t="s">
        <v>99</v>
      </c>
      <c r="H160" s="119" t="s">
        <v>100</v>
      </c>
      <c r="I160" s="119" t="s">
        <v>101</v>
      </c>
      <c r="J160" s="96"/>
    </row>
    <row r="161" spans="2:10" ht="15" customHeight="1">
      <c r="B161" s="12" t="s">
        <v>490</v>
      </c>
      <c r="C161" s="114" t="s">
        <v>108</v>
      </c>
      <c r="D161" s="114" t="s">
        <v>491</v>
      </c>
      <c r="E161" s="114" t="s">
        <v>447</v>
      </c>
      <c r="F161" s="230" t="s">
        <v>12</v>
      </c>
      <c r="G161" s="147" t="s">
        <v>99</v>
      </c>
      <c r="H161" s="119" t="s">
        <v>100</v>
      </c>
      <c r="I161" s="119" t="s">
        <v>101</v>
      </c>
      <c r="J161" s="96"/>
    </row>
    <row r="162" spans="2:10" ht="15" customHeight="1">
      <c r="B162" s="12" t="s">
        <v>492</v>
      </c>
      <c r="C162" s="114" t="s">
        <v>108</v>
      </c>
      <c r="D162" s="114" t="s">
        <v>493</v>
      </c>
      <c r="E162" s="114" t="s">
        <v>447</v>
      </c>
      <c r="F162" s="230" t="s">
        <v>12</v>
      </c>
      <c r="G162" s="147" t="s">
        <v>99</v>
      </c>
      <c r="H162" s="119" t="s">
        <v>100</v>
      </c>
      <c r="I162" s="119" t="s">
        <v>101</v>
      </c>
      <c r="J162" s="96"/>
    </row>
    <row r="163" spans="2:10" ht="15" customHeight="1">
      <c r="B163" s="12" t="s">
        <v>494</v>
      </c>
      <c r="C163" s="114" t="s">
        <v>108</v>
      </c>
      <c r="D163" s="114" t="s">
        <v>495</v>
      </c>
      <c r="E163" s="114" t="s">
        <v>447</v>
      </c>
      <c r="F163" s="230" t="s">
        <v>12</v>
      </c>
      <c r="G163" s="147" t="s">
        <v>99</v>
      </c>
      <c r="H163" s="119" t="s">
        <v>100</v>
      </c>
      <c r="I163" s="119" t="s">
        <v>101</v>
      </c>
      <c r="J163" s="96"/>
    </row>
    <row r="164" spans="2:10" ht="15" customHeight="1">
      <c r="B164" s="12" t="s">
        <v>496</v>
      </c>
      <c r="C164" s="114" t="s">
        <v>108</v>
      </c>
      <c r="D164" s="114" t="s">
        <v>497</v>
      </c>
      <c r="E164" s="114" t="s">
        <v>447</v>
      </c>
      <c r="F164" s="230" t="s">
        <v>12</v>
      </c>
      <c r="G164" s="147" t="s">
        <v>99</v>
      </c>
      <c r="H164" s="119" t="s">
        <v>100</v>
      </c>
      <c r="I164" s="119" t="s">
        <v>101</v>
      </c>
      <c r="J164" s="96"/>
    </row>
    <row r="165" spans="2:10" ht="15" customHeight="1">
      <c r="B165" s="12" t="s">
        <v>498</v>
      </c>
      <c r="C165" s="114" t="s">
        <v>108</v>
      </c>
      <c r="D165" s="114" t="s">
        <v>499</v>
      </c>
      <c r="E165" s="114" t="s">
        <v>447</v>
      </c>
      <c r="F165" s="230" t="s">
        <v>12</v>
      </c>
      <c r="G165" s="147" t="s">
        <v>99</v>
      </c>
      <c r="H165" s="119" t="s">
        <v>100</v>
      </c>
      <c r="I165" s="119" t="s">
        <v>101</v>
      </c>
      <c r="J165" s="96"/>
    </row>
    <row r="166" spans="2:10" ht="15" customHeight="1">
      <c r="B166" s="12" t="s">
        <v>500</v>
      </c>
      <c r="C166" s="114" t="s">
        <v>108</v>
      </c>
      <c r="D166" s="114" t="s">
        <v>501</v>
      </c>
      <c r="E166" s="114" t="s">
        <v>447</v>
      </c>
      <c r="F166" s="230" t="s">
        <v>12</v>
      </c>
      <c r="G166" s="147" t="s">
        <v>99</v>
      </c>
      <c r="H166" s="119" t="s">
        <v>100</v>
      </c>
      <c r="I166" s="119" t="s">
        <v>101</v>
      </c>
      <c r="J166" s="96"/>
    </row>
    <row r="167" spans="2:10" ht="15" customHeight="1">
      <c r="B167" s="12" t="s">
        <v>502</v>
      </c>
      <c r="C167" s="114" t="s">
        <v>108</v>
      </c>
      <c r="D167" s="114" t="s">
        <v>503</v>
      </c>
      <c r="E167" s="114" t="s">
        <v>447</v>
      </c>
      <c r="F167" s="230" t="s">
        <v>12</v>
      </c>
      <c r="G167" s="147" t="s">
        <v>99</v>
      </c>
      <c r="H167" s="119" t="s">
        <v>100</v>
      </c>
      <c r="I167" s="119" t="s">
        <v>101</v>
      </c>
      <c r="J167" s="96"/>
    </row>
    <row r="168" spans="2:10" ht="15" customHeight="1">
      <c r="B168" s="12" t="s">
        <v>504</v>
      </c>
      <c r="C168" s="114" t="s">
        <v>108</v>
      </c>
      <c r="D168" s="114" t="s">
        <v>505</v>
      </c>
      <c r="E168" s="114" t="s">
        <v>447</v>
      </c>
      <c r="F168" s="230" t="s">
        <v>12</v>
      </c>
      <c r="G168" s="147" t="s">
        <v>99</v>
      </c>
      <c r="H168" s="119" t="s">
        <v>100</v>
      </c>
      <c r="I168" s="119" t="s">
        <v>101</v>
      </c>
      <c r="J168" s="96"/>
    </row>
    <row r="169" spans="2:10" ht="15" customHeight="1">
      <c r="B169" s="12" t="s">
        <v>506</v>
      </c>
      <c r="C169" s="114" t="s">
        <v>108</v>
      </c>
      <c r="D169" s="114" t="s">
        <v>507</v>
      </c>
      <c r="E169" s="114" t="s">
        <v>447</v>
      </c>
      <c r="F169" s="230" t="s">
        <v>12</v>
      </c>
      <c r="G169" s="147" t="s">
        <v>99</v>
      </c>
      <c r="H169" s="119" t="s">
        <v>100</v>
      </c>
      <c r="I169" s="119" t="s">
        <v>101</v>
      </c>
      <c r="J169" s="96"/>
    </row>
    <row r="170" spans="2:10" ht="15" customHeight="1">
      <c r="B170" s="12" t="s">
        <v>508</v>
      </c>
      <c r="C170" s="114" t="s">
        <v>108</v>
      </c>
      <c r="D170" s="114" t="s">
        <v>509</v>
      </c>
      <c r="E170" s="114" t="s">
        <v>447</v>
      </c>
      <c r="F170" s="230" t="s">
        <v>12</v>
      </c>
      <c r="G170" s="147" t="s">
        <v>99</v>
      </c>
      <c r="H170" s="119" t="s">
        <v>100</v>
      </c>
      <c r="I170" s="119" t="s">
        <v>101</v>
      </c>
      <c r="J170" s="96"/>
    </row>
    <row r="171" spans="2:10" ht="15" customHeight="1">
      <c r="B171" s="12" t="s">
        <v>510</v>
      </c>
      <c r="C171" s="114" t="s">
        <v>108</v>
      </c>
      <c r="D171" s="114" t="s">
        <v>511</v>
      </c>
      <c r="E171" s="114" t="e">
        <v>#VALUE!</v>
      </c>
      <c r="F171" s="230" t="s">
        <v>12</v>
      </c>
      <c r="G171" s="147" t="s">
        <v>99</v>
      </c>
      <c r="H171" s="119" t="s">
        <v>100</v>
      </c>
      <c r="I171" s="119" t="s">
        <v>101</v>
      </c>
      <c r="J171" s="96"/>
    </row>
    <row r="172" spans="2:10" ht="15" customHeight="1">
      <c r="B172" s="12" t="s">
        <v>512</v>
      </c>
      <c r="C172" s="114" t="s">
        <v>108</v>
      </c>
      <c r="D172" s="114" t="s">
        <v>513</v>
      </c>
      <c r="E172" s="114" t="s">
        <v>447</v>
      </c>
      <c r="F172" s="230" t="s">
        <v>12</v>
      </c>
      <c r="G172" s="147" t="s">
        <v>99</v>
      </c>
      <c r="H172" s="119" t="s">
        <v>100</v>
      </c>
      <c r="I172" s="119" t="s">
        <v>101</v>
      </c>
      <c r="J172" s="96"/>
    </row>
    <row r="173" spans="2:10" ht="15" customHeight="1">
      <c r="B173" s="12" t="s">
        <v>514</v>
      </c>
      <c r="C173" s="114" t="s">
        <v>108</v>
      </c>
      <c r="D173" s="114" t="s">
        <v>515</v>
      </c>
      <c r="E173" s="114" t="s">
        <v>447</v>
      </c>
      <c r="F173" s="230" t="s">
        <v>12</v>
      </c>
      <c r="G173" s="147" t="s">
        <v>99</v>
      </c>
      <c r="H173" s="119" t="s">
        <v>100</v>
      </c>
      <c r="I173" s="119" t="s">
        <v>101</v>
      </c>
      <c r="J173" s="96"/>
    </row>
    <row r="174" spans="2:10" ht="15" customHeight="1">
      <c r="B174" s="12" t="s">
        <v>516</v>
      </c>
      <c r="C174" s="114" t="s">
        <v>108</v>
      </c>
      <c r="D174" s="114" t="s">
        <v>517</v>
      </c>
      <c r="E174" s="114" t="s">
        <v>447</v>
      </c>
      <c r="F174" s="230" t="s">
        <v>12</v>
      </c>
      <c r="G174" s="147" t="s">
        <v>99</v>
      </c>
      <c r="H174" s="119" t="s">
        <v>100</v>
      </c>
      <c r="I174" s="119" t="s">
        <v>101</v>
      </c>
      <c r="J174" s="96"/>
    </row>
    <row r="175" spans="2:10" ht="15" customHeight="1">
      <c r="B175" s="12" t="s">
        <v>518</v>
      </c>
      <c r="C175" s="114" t="s">
        <v>108</v>
      </c>
      <c r="D175" s="114" t="s">
        <v>519</v>
      </c>
      <c r="E175" s="114" t="s">
        <v>447</v>
      </c>
      <c r="F175" s="230" t="s">
        <v>12</v>
      </c>
      <c r="G175" s="147" t="s">
        <v>99</v>
      </c>
      <c r="H175" s="119" t="s">
        <v>100</v>
      </c>
      <c r="I175" s="119" t="s">
        <v>101</v>
      </c>
      <c r="J175" s="96"/>
    </row>
    <row r="176" spans="2:10" ht="15" customHeight="1">
      <c r="B176" s="12" t="s">
        <v>520</v>
      </c>
      <c r="C176" s="114" t="s">
        <v>108</v>
      </c>
      <c r="D176" s="114" t="s">
        <v>521</v>
      </c>
      <c r="E176" s="114" t="s">
        <v>447</v>
      </c>
      <c r="F176" s="230" t="s">
        <v>12</v>
      </c>
      <c r="G176" s="147" t="s">
        <v>99</v>
      </c>
      <c r="H176" s="119" t="s">
        <v>100</v>
      </c>
      <c r="I176" s="119" t="s">
        <v>101</v>
      </c>
      <c r="J176" s="96"/>
    </row>
    <row r="177" spans="2:10" ht="15" customHeight="1">
      <c r="B177" s="12" t="s">
        <v>522</v>
      </c>
      <c r="C177" s="114" t="s">
        <v>108</v>
      </c>
      <c r="D177" s="114" t="s">
        <v>523</v>
      </c>
      <c r="E177" s="114" t="s">
        <v>447</v>
      </c>
      <c r="F177" s="230" t="s">
        <v>12</v>
      </c>
      <c r="G177" s="147" t="s">
        <v>99</v>
      </c>
      <c r="H177" s="119" t="s">
        <v>100</v>
      </c>
      <c r="I177" s="119" t="s">
        <v>101</v>
      </c>
      <c r="J177" s="96"/>
    </row>
    <row r="178" spans="2:10" ht="15" customHeight="1">
      <c r="B178" s="12" t="s">
        <v>524</v>
      </c>
      <c r="C178" s="114" t="s">
        <v>108</v>
      </c>
      <c r="D178" s="114" t="s">
        <v>525</v>
      </c>
      <c r="E178" s="114" t="s">
        <v>447</v>
      </c>
      <c r="F178" s="230" t="s">
        <v>12</v>
      </c>
      <c r="G178" s="147" t="s">
        <v>99</v>
      </c>
      <c r="H178" s="119" t="s">
        <v>100</v>
      </c>
      <c r="I178" s="119" t="s">
        <v>101</v>
      </c>
      <c r="J178" s="96"/>
    </row>
    <row r="179" spans="2:10" ht="15" customHeight="1">
      <c r="B179" s="12" t="s">
        <v>526</v>
      </c>
      <c r="C179" s="114" t="s">
        <v>527</v>
      </c>
      <c r="D179" s="114" t="s">
        <v>528</v>
      </c>
      <c r="E179" s="114" t="s">
        <v>529</v>
      </c>
      <c r="F179" s="230" t="s">
        <v>12</v>
      </c>
      <c r="G179" s="147" t="s">
        <v>99</v>
      </c>
      <c r="H179" s="119" t="s">
        <v>100</v>
      </c>
      <c r="I179" s="119" t="s">
        <v>101</v>
      </c>
      <c r="J179" s="96"/>
    </row>
    <row r="180" spans="2:10" ht="15" customHeight="1">
      <c r="B180" s="12" t="s">
        <v>530</v>
      </c>
      <c r="C180" s="114" t="s">
        <v>108</v>
      </c>
      <c r="D180" s="114" t="s">
        <v>108</v>
      </c>
      <c r="E180" s="114" t="s">
        <v>529</v>
      </c>
      <c r="F180" s="230" t="s">
        <v>12</v>
      </c>
      <c r="G180" s="147" t="s">
        <v>99</v>
      </c>
      <c r="H180" s="119" t="s">
        <v>100</v>
      </c>
      <c r="I180" s="119" t="s">
        <v>101</v>
      </c>
      <c r="J180" s="96"/>
    </row>
    <row r="181" spans="2:10" ht="15" customHeight="1">
      <c r="B181" s="12" t="s">
        <v>531</v>
      </c>
      <c r="C181" s="114" t="s">
        <v>532</v>
      </c>
      <c r="D181" s="114" t="s">
        <v>533</v>
      </c>
      <c r="E181" s="114" t="s">
        <v>529</v>
      </c>
      <c r="F181" s="230" t="s">
        <v>12</v>
      </c>
      <c r="G181" s="147" t="s">
        <v>99</v>
      </c>
      <c r="H181" s="119" t="s">
        <v>100</v>
      </c>
      <c r="I181" s="119" t="s">
        <v>101</v>
      </c>
      <c r="J181" s="96"/>
    </row>
    <row r="182" spans="2:10" ht="15" customHeight="1">
      <c r="B182" s="12" t="s">
        <v>534</v>
      </c>
      <c r="C182" s="114" t="s">
        <v>108</v>
      </c>
      <c r="D182" s="114" t="s">
        <v>535</v>
      </c>
      <c r="E182" s="114" t="s">
        <v>529</v>
      </c>
      <c r="F182" s="230" t="s">
        <v>12</v>
      </c>
      <c r="G182" s="147" t="s">
        <v>99</v>
      </c>
      <c r="H182" s="119" t="s">
        <v>100</v>
      </c>
      <c r="I182" s="119" t="s">
        <v>101</v>
      </c>
      <c r="J182" s="96"/>
    </row>
    <row r="183" spans="2:10" ht="15" customHeight="1">
      <c r="B183" s="12" t="s">
        <v>536</v>
      </c>
      <c r="C183" s="114" t="s">
        <v>537</v>
      </c>
      <c r="D183" s="114" t="s">
        <v>538</v>
      </c>
      <c r="E183" s="114" t="s">
        <v>529</v>
      </c>
      <c r="F183" s="230" t="s">
        <v>12</v>
      </c>
      <c r="G183" s="147" t="s">
        <v>99</v>
      </c>
      <c r="H183" s="119" t="s">
        <v>100</v>
      </c>
      <c r="I183" s="119" t="s">
        <v>101</v>
      </c>
      <c r="J183" s="96"/>
    </row>
    <row r="184" spans="2:10" ht="15" customHeight="1">
      <c r="B184" s="12" t="s">
        <v>539</v>
      </c>
      <c r="C184" s="114" t="s">
        <v>108</v>
      </c>
      <c r="D184" s="114" t="s">
        <v>108</v>
      </c>
      <c r="E184" s="114" t="s">
        <v>529</v>
      </c>
      <c r="F184" s="230" t="s">
        <v>12</v>
      </c>
      <c r="G184" s="147" t="s">
        <v>99</v>
      </c>
      <c r="H184" s="119" t="s">
        <v>100</v>
      </c>
      <c r="I184" s="119" t="s">
        <v>101</v>
      </c>
      <c r="J184" s="96"/>
    </row>
    <row r="185" spans="2:10" ht="15" customHeight="1">
      <c r="B185" s="12" t="s">
        <v>540</v>
      </c>
      <c r="C185" s="114" t="s">
        <v>541</v>
      </c>
      <c r="D185" s="114" t="s">
        <v>542</v>
      </c>
      <c r="E185" s="114" t="s">
        <v>529</v>
      </c>
      <c r="F185" s="230" t="s">
        <v>12</v>
      </c>
      <c r="G185" s="147" t="s">
        <v>99</v>
      </c>
      <c r="H185" s="119" t="s">
        <v>100</v>
      </c>
      <c r="I185" s="119" t="s">
        <v>101</v>
      </c>
      <c r="J185" s="96"/>
    </row>
    <row r="186" spans="2:10" ht="15" customHeight="1">
      <c r="B186" s="12" t="s">
        <v>543</v>
      </c>
      <c r="C186" s="114" t="s">
        <v>544</v>
      </c>
      <c r="D186" s="114" t="s">
        <v>545</v>
      </c>
      <c r="E186" s="114" t="s">
        <v>529</v>
      </c>
      <c r="F186" s="230" t="s">
        <v>12</v>
      </c>
      <c r="G186" s="147" t="s">
        <v>99</v>
      </c>
      <c r="H186" s="119" t="s">
        <v>100</v>
      </c>
      <c r="I186" s="119" t="s">
        <v>101</v>
      </c>
      <c r="J186" s="96"/>
    </row>
    <row r="187" spans="2:10" ht="15" customHeight="1">
      <c r="B187" s="12" t="s">
        <v>546</v>
      </c>
      <c r="C187" s="114" t="s">
        <v>108</v>
      </c>
      <c r="D187" s="114" t="s">
        <v>547</v>
      </c>
      <c r="E187" s="114" t="s">
        <v>529</v>
      </c>
      <c r="F187" s="230" t="s">
        <v>12</v>
      </c>
      <c r="G187" s="147" t="s">
        <v>99</v>
      </c>
      <c r="H187" s="119" t="s">
        <v>100</v>
      </c>
      <c r="I187" s="119" t="s">
        <v>101</v>
      </c>
      <c r="J187" s="96"/>
    </row>
    <row r="188" spans="2:10" ht="15" customHeight="1">
      <c r="B188" s="12" t="s">
        <v>548</v>
      </c>
      <c r="C188" s="114" t="s">
        <v>108</v>
      </c>
      <c r="D188" s="114" t="s">
        <v>549</v>
      </c>
      <c r="E188" s="114" t="s">
        <v>529</v>
      </c>
      <c r="F188" s="230" t="s">
        <v>12</v>
      </c>
      <c r="G188" s="147" t="s">
        <v>99</v>
      </c>
      <c r="H188" s="119" t="s">
        <v>100</v>
      </c>
      <c r="I188" s="119" t="s">
        <v>101</v>
      </c>
      <c r="J188" s="96"/>
    </row>
    <row r="189" spans="2:10" ht="15" customHeight="1">
      <c r="B189" s="12" t="s">
        <v>550</v>
      </c>
      <c r="C189" s="114" t="s">
        <v>108</v>
      </c>
      <c r="D189" s="114" t="s">
        <v>551</v>
      </c>
      <c r="E189" s="114" t="s">
        <v>529</v>
      </c>
      <c r="F189" s="230" t="s">
        <v>12</v>
      </c>
      <c r="G189" s="147" t="s">
        <v>99</v>
      </c>
      <c r="H189" s="119" t="s">
        <v>100</v>
      </c>
      <c r="I189" s="119" t="s">
        <v>101</v>
      </c>
      <c r="J189" s="96"/>
    </row>
    <row r="190" spans="2:10" ht="15" customHeight="1">
      <c r="B190" s="12" t="s">
        <v>552</v>
      </c>
      <c r="C190" s="114" t="s">
        <v>108</v>
      </c>
      <c r="D190" s="114" t="s">
        <v>553</v>
      </c>
      <c r="E190" s="114" t="s">
        <v>529</v>
      </c>
      <c r="F190" s="230" t="s">
        <v>12</v>
      </c>
      <c r="G190" s="147" t="s">
        <v>99</v>
      </c>
      <c r="H190" s="119" t="s">
        <v>100</v>
      </c>
      <c r="I190" s="119" t="s">
        <v>101</v>
      </c>
      <c r="J190" s="96"/>
    </row>
    <row r="191" spans="2:10" ht="15" customHeight="1">
      <c r="B191" s="12" t="s">
        <v>554</v>
      </c>
      <c r="C191" s="114" t="s">
        <v>108</v>
      </c>
      <c r="D191" s="114" t="s">
        <v>555</v>
      </c>
      <c r="E191" s="114" t="s">
        <v>529</v>
      </c>
      <c r="F191" s="230" t="s">
        <v>12</v>
      </c>
      <c r="G191" s="147" t="s">
        <v>99</v>
      </c>
      <c r="H191" s="119" t="s">
        <v>100</v>
      </c>
      <c r="I191" s="119" t="s">
        <v>101</v>
      </c>
      <c r="J191" s="96"/>
    </row>
    <row r="192" spans="2:10" ht="15" customHeight="1">
      <c r="B192" s="12" t="s">
        <v>556</v>
      </c>
      <c r="C192" s="114" t="s">
        <v>108</v>
      </c>
      <c r="D192" s="114" t="s">
        <v>557</v>
      </c>
      <c r="E192" s="114" t="s">
        <v>529</v>
      </c>
      <c r="F192" s="230" t="s">
        <v>12</v>
      </c>
      <c r="G192" s="147" t="s">
        <v>99</v>
      </c>
      <c r="H192" s="119" t="s">
        <v>100</v>
      </c>
      <c r="I192" s="119" t="s">
        <v>101</v>
      </c>
      <c r="J192" s="96"/>
    </row>
    <row r="193" spans="2:10" ht="15" customHeight="1">
      <c r="B193" s="12" t="s">
        <v>558</v>
      </c>
      <c r="C193" s="114" t="s">
        <v>108</v>
      </c>
      <c r="D193" s="114" t="s">
        <v>559</v>
      </c>
      <c r="E193" s="114" t="s">
        <v>529</v>
      </c>
      <c r="F193" s="230" t="s">
        <v>12</v>
      </c>
      <c r="G193" s="147" t="s">
        <v>99</v>
      </c>
      <c r="H193" s="119" t="s">
        <v>100</v>
      </c>
      <c r="I193" s="119" t="s">
        <v>101</v>
      </c>
      <c r="J193" s="96"/>
    </row>
    <row r="194" spans="2:10" ht="15" customHeight="1">
      <c r="B194" s="12" t="s">
        <v>560</v>
      </c>
      <c r="C194" s="114" t="s">
        <v>108</v>
      </c>
      <c r="D194" s="114" t="s">
        <v>561</v>
      </c>
      <c r="E194" s="114" t="s">
        <v>529</v>
      </c>
      <c r="F194" s="230" t="s">
        <v>12</v>
      </c>
      <c r="G194" s="147" t="s">
        <v>99</v>
      </c>
      <c r="H194" s="119" t="s">
        <v>100</v>
      </c>
      <c r="I194" s="119" t="s">
        <v>101</v>
      </c>
      <c r="J194" s="96"/>
    </row>
    <row r="195" spans="2:10" ht="15" customHeight="1">
      <c r="B195" s="12" t="s">
        <v>562</v>
      </c>
      <c r="C195" s="114" t="s">
        <v>108</v>
      </c>
      <c r="D195" s="114" t="s">
        <v>563</v>
      </c>
      <c r="E195" s="114" t="s">
        <v>529</v>
      </c>
      <c r="F195" s="230" t="s">
        <v>12</v>
      </c>
      <c r="G195" s="147" t="s">
        <v>99</v>
      </c>
      <c r="H195" s="119" t="s">
        <v>100</v>
      </c>
      <c r="I195" s="119" t="s">
        <v>101</v>
      </c>
      <c r="J195" s="96"/>
    </row>
    <row r="196" spans="2:10" ht="15" customHeight="1">
      <c r="B196" s="12" t="s">
        <v>564</v>
      </c>
      <c r="C196" s="114" t="s">
        <v>108</v>
      </c>
      <c r="D196" s="114" t="s">
        <v>565</v>
      </c>
      <c r="E196" s="114" t="s">
        <v>529</v>
      </c>
      <c r="F196" s="230" t="s">
        <v>12</v>
      </c>
      <c r="G196" s="147" t="s">
        <v>99</v>
      </c>
      <c r="H196" s="119" t="s">
        <v>100</v>
      </c>
      <c r="I196" s="119" t="s">
        <v>101</v>
      </c>
      <c r="J196" s="96"/>
    </row>
    <row r="197" spans="2:10" ht="15" customHeight="1">
      <c r="B197" s="12" t="s">
        <v>566</v>
      </c>
      <c r="C197" s="114" t="s">
        <v>108</v>
      </c>
      <c r="D197" s="114" t="s">
        <v>567</v>
      </c>
      <c r="E197" s="114" t="s">
        <v>529</v>
      </c>
      <c r="F197" s="230" t="s">
        <v>12</v>
      </c>
      <c r="G197" s="147" t="s">
        <v>99</v>
      </c>
      <c r="H197" s="119" t="s">
        <v>100</v>
      </c>
      <c r="I197" s="119" t="s">
        <v>101</v>
      </c>
      <c r="J197" s="96"/>
    </row>
    <row r="198" spans="2:10" ht="15" customHeight="1">
      <c r="B198" s="12" t="s">
        <v>568</v>
      </c>
      <c r="C198" s="114" t="s">
        <v>108</v>
      </c>
      <c r="D198" s="114" t="s">
        <v>569</v>
      </c>
      <c r="E198" s="114" t="s">
        <v>529</v>
      </c>
      <c r="F198" s="230" t="s">
        <v>12</v>
      </c>
      <c r="G198" s="147" t="s">
        <v>99</v>
      </c>
      <c r="H198" s="119" t="s">
        <v>100</v>
      </c>
      <c r="I198" s="119" t="s">
        <v>101</v>
      </c>
      <c r="J198" s="96"/>
    </row>
    <row r="199" spans="2:10" ht="15" customHeight="1">
      <c r="B199" s="12" t="s">
        <v>570</v>
      </c>
      <c r="C199" s="114" t="s">
        <v>108</v>
      </c>
      <c r="D199" s="114" t="s">
        <v>571</v>
      </c>
      <c r="E199" s="114" t="s">
        <v>529</v>
      </c>
      <c r="F199" s="230" t="s">
        <v>12</v>
      </c>
      <c r="G199" s="147" t="s">
        <v>99</v>
      </c>
      <c r="H199" s="119" t="s">
        <v>100</v>
      </c>
      <c r="I199" s="119" t="s">
        <v>101</v>
      </c>
      <c r="J199" s="96"/>
    </row>
    <row r="200" spans="2:10" ht="15" customHeight="1">
      <c r="B200" s="12" t="s">
        <v>572</v>
      </c>
      <c r="C200" s="114" t="s">
        <v>108</v>
      </c>
      <c r="D200" s="114" t="s">
        <v>573</v>
      </c>
      <c r="E200" s="114" t="s">
        <v>529</v>
      </c>
      <c r="F200" s="230" t="s">
        <v>12</v>
      </c>
      <c r="G200" s="147" t="s">
        <v>99</v>
      </c>
      <c r="H200" s="119" t="s">
        <v>100</v>
      </c>
      <c r="I200" s="119" t="s">
        <v>101</v>
      </c>
      <c r="J200" s="96"/>
    </row>
    <row r="201" spans="2:10" ht="15" customHeight="1">
      <c r="B201" s="12" t="s">
        <v>574</v>
      </c>
      <c r="C201" s="114" t="s">
        <v>108</v>
      </c>
      <c r="D201" s="114" t="s">
        <v>575</v>
      </c>
      <c r="E201" s="114" t="s">
        <v>529</v>
      </c>
      <c r="F201" s="230" t="s">
        <v>12</v>
      </c>
      <c r="G201" s="147" t="s">
        <v>99</v>
      </c>
      <c r="H201" s="119" t="s">
        <v>100</v>
      </c>
      <c r="I201" s="119" t="s">
        <v>101</v>
      </c>
      <c r="J201" s="96"/>
    </row>
    <row r="202" spans="2:10" ht="15" customHeight="1">
      <c r="B202" s="12" t="s">
        <v>576</v>
      </c>
      <c r="C202" s="114" t="s">
        <v>108</v>
      </c>
      <c r="D202" s="114" t="s">
        <v>577</v>
      </c>
      <c r="E202" s="114" t="s">
        <v>529</v>
      </c>
      <c r="F202" s="230" t="s">
        <v>12</v>
      </c>
      <c r="G202" s="147" t="s">
        <v>99</v>
      </c>
      <c r="H202" s="119" t="s">
        <v>100</v>
      </c>
      <c r="I202" s="119" t="s">
        <v>101</v>
      </c>
      <c r="J202" s="96"/>
    </row>
    <row r="203" spans="2:10" ht="15" customHeight="1">
      <c r="B203" s="12" t="s">
        <v>578</v>
      </c>
      <c r="C203" s="114" t="s">
        <v>108</v>
      </c>
      <c r="D203" s="114" t="s">
        <v>579</v>
      </c>
      <c r="E203" s="114" t="s">
        <v>529</v>
      </c>
      <c r="F203" s="230" t="s">
        <v>12</v>
      </c>
      <c r="G203" s="147" t="s">
        <v>99</v>
      </c>
      <c r="H203" s="119" t="s">
        <v>100</v>
      </c>
      <c r="I203" s="119" t="s">
        <v>101</v>
      </c>
      <c r="J203" s="96"/>
    </row>
    <row r="204" spans="2:10" ht="15" customHeight="1">
      <c r="B204" s="12" t="s">
        <v>580</v>
      </c>
      <c r="C204" s="114" t="s">
        <v>108</v>
      </c>
      <c r="D204" s="114" t="s">
        <v>581</v>
      </c>
      <c r="E204" s="114" t="s">
        <v>529</v>
      </c>
      <c r="F204" s="230" t="s">
        <v>12</v>
      </c>
      <c r="G204" s="147" t="s">
        <v>99</v>
      </c>
      <c r="H204" s="119" t="s">
        <v>100</v>
      </c>
      <c r="I204" s="119" t="s">
        <v>101</v>
      </c>
      <c r="J204" s="96"/>
    </row>
    <row r="205" spans="2:10" ht="15" customHeight="1">
      <c r="B205" s="12" t="s">
        <v>582</v>
      </c>
      <c r="C205" s="114" t="s">
        <v>108</v>
      </c>
      <c r="D205" s="114" t="s">
        <v>583</v>
      </c>
      <c r="E205" s="114" t="s">
        <v>529</v>
      </c>
      <c r="F205" s="230" t="s">
        <v>12</v>
      </c>
      <c r="G205" s="147" t="s">
        <v>99</v>
      </c>
      <c r="H205" s="119" t="s">
        <v>100</v>
      </c>
      <c r="I205" s="119" t="s">
        <v>101</v>
      </c>
      <c r="J205" s="96"/>
    </row>
    <row r="206" spans="2:10" ht="15" customHeight="1">
      <c r="B206" s="12" t="s">
        <v>584</v>
      </c>
      <c r="C206" s="114" t="s">
        <v>108</v>
      </c>
      <c r="D206" s="114" t="s">
        <v>585</v>
      </c>
      <c r="E206" s="114" t="s">
        <v>529</v>
      </c>
      <c r="F206" s="230" t="s">
        <v>12</v>
      </c>
      <c r="G206" s="147" t="s">
        <v>99</v>
      </c>
      <c r="H206" s="119" t="s">
        <v>100</v>
      </c>
      <c r="I206" s="119" t="s">
        <v>101</v>
      </c>
      <c r="J206" s="96"/>
    </row>
    <row r="207" spans="2:10" ht="15" customHeight="1">
      <c r="B207" s="12" t="s">
        <v>586</v>
      </c>
      <c r="C207" s="114" t="s">
        <v>108</v>
      </c>
      <c r="D207" s="114" t="s">
        <v>587</v>
      </c>
      <c r="E207" s="114" t="s">
        <v>529</v>
      </c>
      <c r="F207" s="230" t="s">
        <v>12</v>
      </c>
      <c r="G207" s="147" t="s">
        <v>99</v>
      </c>
      <c r="H207" s="119" t="s">
        <v>100</v>
      </c>
      <c r="I207" s="119" t="s">
        <v>101</v>
      </c>
      <c r="J207" s="96"/>
    </row>
    <row r="208" spans="2:10" ht="15" customHeight="1">
      <c r="B208" s="12" t="s">
        <v>588</v>
      </c>
      <c r="C208" s="114" t="s">
        <v>108</v>
      </c>
      <c r="D208" s="114" t="s">
        <v>589</v>
      </c>
      <c r="E208" s="114" t="s">
        <v>529</v>
      </c>
      <c r="F208" s="230" t="s">
        <v>12</v>
      </c>
      <c r="G208" s="147" t="s">
        <v>99</v>
      </c>
      <c r="H208" s="119" t="s">
        <v>100</v>
      </c>
      <c r="I208" s="119" t="s">
        <v>101</v>
      </c>
      <c r="J208" s="96"/>
    </row>
    <row r="209" spans="2:10" ht="15" customHeight="1">
      <c r="B209" s="12" t="s">
        <v>590</v>
      </c>
      <c r="C209" s="114" t="s">
        <v>108</v>
      </c>
      <c r="D209" s="114" t="s">
        <v>591</v>
      </c>
      <c r="E209" s="114" t="s">
        <v>529</v>
      </c>
      <c r="F209" s="230" t="s">
        <v>12</v>
      </c>
      <c r="G209" s="147" t="s">
        <v>99</v>
      </c>
      <c r="H209" s="119" t="s">
        <v>100</v>
      </c>
      <c r="I209" s="119" t="s">
        <v>101</v>
      </c>
      <c r="J209" s="96"/>
    </row>
    <row r="210" spans="2:10" ht="15" customHeight="1">
      <c r="B210" s="12" t="s">
        <v>592</v>
      </c>
      <c r="C210" s="114" t="s">
        <v>593</v>
      </c>
      <c r="D210" s="114" t="s">
        <v>594</v>
      </c>
      <c r="E210" s="114" t="s">
        <v>529</v>
      </c>
      <c r="F210" s="230" t="s">
        <v>12</v>
      </c>
      <c r="G210" s="147" t="s">
        <v>99</v>
      </c>
      <c r="H210" s="119" t="s">
        <v>100</v>
      </c>
      <c r="I210" s="119" t="s">
        <v>101</v>
      </c>
      <c r="J210" s="96"/>
    </row>
    <row r="211" spans="2:10" ht="15" customHeight="1">
      <c r="B211" s="12" t="s">
        <v>595</v>
      </c>
      <c r="C211" s="114" t="s">
        <v>596</v>
      </c>
      <c r="D211" s="114" t="s">
        <v>597</v>
      </c>
      <c r="E211" s="114" t="s">
        <v>598</v>
      </c>
      <c r="F211" s="230" t="s">
        <v>12</v>
      </c>
      <c r="G211" s="147" t="s">
        <v>99</v>
      </c>
      <c r="H211" s="119" t="s">
        <v>100</v>
      </c>
      <c r="I211" s="119" t="s">
        <v>101</v>
      </c>
      <c r="J211" s="96"/>
    </row>
    <row r="212" spans="2:10" ht="15" customHeight="1">
      <c r="B212" s="12" t="s">
        <v>599</v>
      </c>
      <c r="C212" s="114" t="s">
        <v>108</v>
      </c>
      <c r="D212" s="114" t="s">
        <v>108</v>
      </c>
      <c r="E212" s="114" t="s">
        <v>600</v>
      </c>
      <c r="F212" s="230" t="s">
        <v>12</v>
      </c>
      <c r="G212" s="147" t="s">
        <v>99</v>
      </c>
      <c r="H212" s="119" t="s">
        <v>100</v>
      </c>
      <c r="I212" s="119" t="s">
        <v>101</v>
      </c>
      <c r="J212" s="96"/>
    </row>
    <row r="213" spans="2:10" ht="15" customHeight="1">
      <c r="B213" s="12" t="s">
        <v>601</v>
      </c>
      <c r="C213" s="114" t="s">
        <v>108</v>
      </c>
      <c r="D213" s="114" t="s">
        <v>602</v>
      </c>
      <c r="E213" s="114" t="s">
        <v>600</v>
      </c>
      <c r="F213" s="230" t="s">
        <v>12</v>
      </c>
      <c r="G213" s="147" t="s">
        <v>99</v>
      </c>
      <c r="H213" s="119" t="s">
        <v>100</v>
      </c>
      <c r="I213" s="119" t="s">
        <v>101</v>
      </c>
      <c r="J213" s="96"/>
    </row>
    <row r="214" spans="2:10" ht="15" customHeight="1">
      <c r="B214" s="12" t="s">
        <v>603</v>
      </c>
      <c r="C214" s="114" t="s">
        <v>604</v>
      </c>
      <c r="D214" s="114" t="s">
        <v>605</v>
      </c>
      <c r="E214" s="114" t="s">
        <v>600</v>
      </c>
      <c r="F214" s="230" t="s">
        <v>12</v>
      </c>
      <c r="G214" s="147" t="s">
        <v>99</v>
      </c>
      <c r="H214" s="119" t="s">
        <v>100</v>
      </c>
      <c r="I214" s="119" t="s">
        <v>101</v>
      </c>
      <c r="J214" s="96"/>
    </row>
    <row r="215" spans="2:10" ht="15" customHeight="1">
      <c r="B215" s="12" t="s">
        <v>606</v>
      </c>
      <c r="C215" s="114" t="s">
        <v>108</v>
      </c>
      <c r="D215" s="114" t="s">
        <v>607</v>
      </c>
      <c r="E215" s="114" t="s">
        <v>600</v>
      </c>
      <c r="F215" s="230" t="s">
        <v>12</v>
      </c>
      <c r="G215" s="147" t="s">
        <v>99</v>
      </c>
      <c r="H215" s="119" t="s">
        <v>100</v>
      </c>
      <c r="I215" s="119" t="s">
        <v>101</v>
      </c>
      <c r="J215" s="96"/>
    </row>
    <row r="216" spans="2:10" ht="15" customHeight="1">
      <c r="B216" s="12" t="s">
        <v>608</v>
      </c>
      <c r="C216" s="114" t="s">
        <v>609</v>
      </c>
      <c r="D216" s="114" t="s">
        <v>610</v>
      </c>
      <c r="E216" s="114" t="s">
        <v>600</v>
      </c>
      <c r="F216" s="230" t="s">
        <v>12</v>
      </c>
      <c r="G216" s="147" t="s">
        <v>99</v>
      </c>
      <c r="H216" s="119" t="s">
        <v>100</v>
      </c>
      <c r="I216" s="119" t="s">
        <v>101</v>
      </c>
      <c r="J216" s="96"/>
    </row>
    <row r="217" spans="2:10" ht="15" customHeight="1">
      <c r="B217" s="12" t="s">
        <v>611</v>
      </c>
      <c r="C217" s="114" t="s">
        <v>612</v>
      </c>
      <c r="D217" s="114" t="s">
        <v>613</v>
      </c>
      <c r="E217" s="114" t="s">
        <v>600</v>
      </c>
      <c r="F217" s="230" t="s">
        <v>12</v>
      </c>
      <c r="G217" s="147" t="s">
        <v>99</v>
      </c>
      <c r="H217" s="119" t="s">
        <v>100</v>
      </c>
      <c r="I217" s="119" t="s">
        <v>101</v>
      </c>
      <c r="J217" s="96"/>
    </row>
    <row r="218" spans="2:10" ht="15" customHeight="1">
      <c r="B218" s="12" t="s">
        <v>614</v>
      </c>
      <c r="C218" s="114" t="s">
        <v>615</v>
      </c>
      <c r="D218" s="114" t="s">
        <v>616</v>
      </c>
      <c r="E218" s="114" t="s">
        <v>600</v>
      </c>
      <c r="F218" s="230" t="s">
        <v>12</v>
      </c>
      <c r="G218" s="147" t="s">
        <v>99</v>
      </c>
      <c r="H218" s="119" t="s">
        <v>100</v>
      </c>
      <c r="I218" s="119" t="s">
        <v>101</v>
      </c>
      <c r="J218" s="96"/>
    </row>
    <row r="219" spans="2:10" ht="15" customHeight="1">
      <c r="B219" s="12" t="s">
        <v>617</v>
      </c>
      <c r="C219" s="114" t="s">
        <v>618</v>
      </c>
      <c r="D219" s="114" t="s">
        <v>619</v>
      </c>
      <c r="E219" s="114" t="s">
        <v>600</v>
      </c>
      <c r="F219" s="230" t="s">
        <v>12</v>
      </c>
      <c r="G219" s="147" t="s">
        <v>99</v>
      </c>
      <c r="H219" s="119" t="s">
        <v>100</v>
      </c>
      <c r="I219" s="119" t="s">
        <v>101</v>
      </c>
      <c r="J219" s="96"/>
    </row>
    <row r="220" spans="2:10" ht="15" customHeight="1">
      <c r="B220" s="12" t="s">
        <v>620</v>
      </c>
      <c r="C220" s="114" t="s">
        <v>108</v>
      </c>
      <c r="D220" s="114" t="s">
        <v>108</v>
      </c>
      <c r="E220" s="114" t="s">
        <v>621</v>
      </c>
      <c r="F220" s="230" t="s">
        <v>12</v>
      </c>
      <c r="G220" s="147" t="s">
        <v>99</v>
      </c>
      <c r="H220" s="119" t="s">
        <v>100</v>
      </c>
      <c r="I220" s="119" t="s">
        <v>101</v>
      </c>
      <c r="J220" s="96"/>
    </row>
    <row r="221" spans="2:10" ht="15" customHeight="1">
      <c r="B221" s="12" t="s">
        <v>622</v>
      </c>
      <c r="C221" s="114" t="s">
        <v>108</v>
      </c>
      <c r="D221" s="114" t="s">
        <v>108</v>
      </c>
      <c r="E221" s="114" t="e">
        <v>#VALUE!</v>
      </c>
      <c r="F221" s="230" t="s">
        <v>12</v>
      </c>
      <c r="G221" s="147" t="s">
        <v>99</v>
      </c>
      <c r="H221" s="119" t="s">
        <v>100</v>
      </c>
      <c r="I221" s="119" t="s">
        <v>101</v>
      </c>
      <c r="J221" s="96"/>
    </row>
    <row r="222" spans="2:10" ht="15" customHeight="1">
      <c r="B222" s="12" t="s">
        <v>623</v>
      </c>
      <c r="C222" s="114" t="s">
        <v>108</v>
      </c>
      <c r="D222" s="114" t="s">
        <v>624</v>
      </c>
      <c r="E222" s="114" t="s">
        <v>621</v>
      </c>
      <c r="F222" s="230" t="s">
        <v>12</v>
      </c>
      <c r="G222" s="147" t="s">
        <v>99</v>
      </c>
      <c r="H222" s="119" t="s">
        <v>100</v>
      </c>
      <c r="I222" s="119" t="s">
        <v>101</v>
      </c>
      <c r="J222" s="96"/>
    </row>
    <row r="223" spans="2:10" ht="15" customHeight="1">
      <c r="B223" s="12" t="s">
        <v>625</v>
      </c>
      <c r="C223" s="114" t="s">
        <v>108</v>
      </c>
      <c r="D223" s="114" t="s">
        <v>108</v>
      </c>
      <c r="E223" s="114" t="s">
        <v>621</v>
      </c>
      <c r="F223" s="230" t="s">
        <v>12</v>
      </c>
      <c r="G223" s="147" t="s">
        <v>99</v>
      </c>
      <c r="H223" s="119" t="s">
        <v>100</v>
      </c>
      <c r="I223" s="119" t="s">
        <v>101</v>
      </c>
      <c r="J223" s="96"/>
    </row>
    <row r="224" spans="2:10" ht="15" customHeight="1">
      <c r="B224" s="12" t="s">
        <v>626</v>
      </c>
      <c r="C224" s="114" t="s">
        <v>627</v>
      </c>
      <c r="D224" s="114" t="s">
        <v>108</v>
      </c>
      <c r="E224" s="114" t="s">
        <v>621</v>
      </c>
      <c r="F224" s="230" t="s">
        <v>12</v>
      </c>
      <c r="G224" s="147" t="s">
        <v>99</v>
      </c>
      <c r="H224" s="119" t="s">
        <v>100</v>
      </c>
      <c r="I224" s="119" t="s">
        <v>101</v>
      </c>
      <c r="J224" s="96"/>
    </row>
    <row r="225" spans="2:10" ht="15" customHeight="1">
      <c r="B225" s="12" t="s">
        <v>628</v>
      </c>
      <c r="C225" s="114" t="s">
        <v>108</v>
      </c>
      <c r="D225" s="114" t="s">
        <v>629</v>
      </c>
      <c r="E225" s="114" t="s">
        <v>621</v>
      </c>
      <c r="F225" s="230" t="s">
        <v>12</v>
      </c>
      <c r="G225" s="147" t="s">
        <v>99</v>
      </c>
      <c r="H225" s="119" t="s">
        <v>100</v>
      </c>
      <c r="I225" s="119" t="s">
        <v>101</v>
      </c>
      <c r="J225" s="96"/>
    </row>
    <row r="226" spans="2:10" ht="15" customHeight="1">
      <c r="B226" s="12" t="s">
        <v>630</v>
      </c>
      <c r="C226" s="114" t="s">
        <v>108</v>
      </c>
      <c r="D226" s="114" t="s">
        <v>108</v>
      </c>
      <c r="E226" s="114" t="s">
        <v>621</v>
      </c>
      <c r="F226" s="230" t="s">
        <v>12</v>
      </c>
      <c r="G226" s="147" t="s">
        <v>99</v>
      </c>
      <c r="H226" s="119" t="s">
        <v>100</v>
      </c>
      <c r="I226" s="119" t="s">
        <v>101</v>
      </c>
      <c r="J226" s="96"/>
    </row>
    <row r="227" spans="2:10" ht="15" customHeight="1">
      <c r="B227" s="12" t="s">
        <v>631</v>
      </c>
      <c r="C227" s="114" t="s">
        <v>108</v>
      </c>
      <c r="D227" s="114" t="s">
        <v>632</v>
      </c>
      <c r="E227" s="114" t="s">
        <v>621</v>
      </c>
      <c r="F227" s="230" t="s">
        <v>12</v>
      </c>
      <c r="G227" s="147" t="s">
        <v>99</v>
      </c>
      <c r="H227" s="119" t="s">
        <v>100</v>
      </c>
      <c r="I227" s="119" t="s">
        <v>101</v>
      </c>
      <c r="J227" s="96"/>
    </row>
    <row r="228" spans="2:10" ht="15" customHeight="1">
      <c r="B228" s="12" t="s">
        <v>633</v>
      </c>
      <c r="C228" s="114" t="s">
        <v>108</v>
      </c>
      <c r="D228" s="114" t="s">
        <v>634</v>
      </c>
      <c r="E228" s="114" t="s">
        <v>621</v>
      </c>
      <c r="F228" s="230" t="s">
        <v>12</v>
      </c>
      <c r="G228" s="147" t="s">
        <v>99</v>
      </c>
      <c r="H228" s="119" t="s">
        <v>100</v>
      </c>
      <c r="I228" s="119" t="s">
        <v>101</v>
      </c>
      <c r="J228" s="96"/>
    </row>
    <row r="229" spans="2:10" ht="15" customHeight="1">
      <c r="B229" s="12" t="s">
        <v>635</v>
      </c>
      <c r="C229" s="114" t="s">
        <v>108</v>
      </c>
      <c r="D229" s="114" t="s">
        <v>636</v>
      </c>
      <c r="E229" s="114" t="s">
        <v>621</v>
      </c>
      <c r="F229" s="230" t="s">
        <v>12</v>
      </c>
      <c r="G229" s="147" t="s">
        <v>99</v>
      </c>
      <c r="H229" s="119" t="s">
        <v>100</v>
      </c>
      <c r="I229" s="119" t="s">
        <v>101</v>
      </c>
      <c r="J229" s="96"/>
    </row>
    <row r="230" spans="2:10" ht="15" customHeight="1">
      <c r="B230" s="12" t="s">
        <v>637</v>
      </c>
      <c r="C230" s="114" t="s">
        <v>108</v>
      </c>
      <c r="D230" s="114" t="s">
        <v>638</v>
      </c>
      <c r="E230" s="114" t="s">
        <v>621</v>
      </c>
      <c r="F230" s="230" t="s">
        <v>12</v>
      </c>
      <c r="G230" s="147" t="s">
        <v>99</v>
      </c>
      <c r="H230" s="119" t="s">
        <v>100</v>
      </c>
      <c r="I230" s="119" t="s">
        <v>101</v>
      </c>
      <c r="J230" s="96"/>
    </row>
    <row r="231" spans="2:10" ht="15" customHeight="1">
      <c r="B231" s="12" t="s">
        <v>639</v>
      </c>
      <c r="C231" s="114" t="s">
        <v>108</v>
      </c>
      <c r="D231" s="114" t="s">
        <v>640</v>
      </c>
      <c r="E231" s="114" t="s">
        <v>621</v>
      </c>
      <c r="F231" s="230" t="s">
        <v>12</v>
      </c>
      <c r="G231" s="147" t="s">
        <v>99</v>
      </c>
      <c r="H231" s="119" t="s">
        <v>100</v>
      </c>
      <c r="I231" s="119" t="s">
        <v>101</v>
      </c>
      <c r="J231" s="96"/>
    </row>
    <row r="232" spans="2:10" ht="15" customHeight="1">
      <c r="B232" s="12" t="s">
        <v>641</v>
      </c>
      <c r="C232" s="114" t="s">
        <v>108</v>
      </c>
      <c r="D232" s="114" t="s">
        <v>642</v>
      </c>
      <c r="E232" s="114" t="s">
        <v>621</v>
      </c>
      <c r="F232" s="230" t="s">
        <v>12</v>
      </c>
      <c r="G232" s="147" t="s">
        <v>99</v>
      </c>
      <c r="H232" s="119" t="s">
        <v>100</v>
      </c>
      <c r="I232" s="119" t="s">
        <v>101</v>
      </c>
      <c r="J232" s="96"/>
    </row>
    <row r="233" spans="2:10" ht="15" customHeight="1">
      <c r="B233" s="12" t="s">
        <v>643</v>
      </c>
      <c r="C233" s="114" t="s">
        <v>108</v>
      </c>
      <c r="D233" s="114" t="s">
        <v>644</v>
      </c>
      <c r="E233" s="114" t="s">
        <v>621</v>
      </c>
      <c r="F233" s="230" t="s">
        <v>12</v>
      </c>
      <c r="G233" s="147" t="s">
        <v>99</v>
      </c>
      <c r="H233" s="119" t="s">
        <v>100</v>
      </c>
      <c r="I233" s="119" t="s">
        <v>101</v>
      </c>
      <c r="J233" s="96"/>
    </row>
    <row r="234" spans="2:10" ht="15" customHeight="1">
      <c r="B234" s="12" t="s">
        <v>645</v>
      </c>
      <c r="C234" s="114" t="s">
        <v>108</v>
      </c>
      <c r="D234" s="114" t="s">
        <v>646</v>
      </c>
      <c r="E234" s="114" t="s">
        <v>621</v>
      </c>
      <c r="F234" s="230" t="s">
        <v>12</v>
      </c>
      <c r="G234" s="147" t="s">
        <v>99</v>
      </c>
      <c r="H234" s="119" t="s">
        <v>100</v>
      </c>
      <c r="I234" s="119" t="s">
        <v>101</v>
      </c>
      <c r="J234" s="96"/>
    </row>
    <row r="235" spans="2:10" ht="15" customHeight="1">
      <c r="B235" s="12" t="s">
        <v>647</v>
      </c>
      <c r="C235" s="114" t="s">
        <v>108</v>
      </c>
      <c r="D235" s="114" t="s">
        <v>648</v>
      </c>
      <c r="E235" s="114" t="s">
        <v>621</v>
      </c>
      <c r="F235" s="230" t="s">
        <v>12</v>
      </c>
      <c r="G235" s="147" t="s">
        <v>99</v>
      </c>
      <c r="H235" s="119" t="s">
        <v>100</v>
      </c>
      <c r="I235" s="119" t="s">
        <v>101</v>
      </c>
      <c r="J235" s="96"/>
    </row>
    <row r="236" spans="2:10" ht="15" customHeight="1">
      <c r="B236" s="12" t="s">
        <v>649</v>
      </c>
      <c r="C236" s="114" t="s">
        <v>108</v>
      </c>
      <c r="D236" s="114" t="s">
        <v>108</v>
      </c>
      <c r="E236" s="114" t="s">
        <v>621</v>
      </c>
      <c r="F236" s="230" t="s">
        <v>12</v>
      </c>
      <c r="G236" s="147" t="s">
        <v>99</v>
      </c>
      <c r="H236" s="119" t="s">
        <v>100</v>
      </c>
      <c r="I236" s="119" t="s">
        <v>101</v>
      </c>
      <c r="J236" s="96"/>
    </row>
    <row r="237" spans="2:10" ht="15" customHeight="1">
      <c r="B237" s="12" t="s">
        <v>650</v>
      </c>
      <c r="C237" s="114" t="s">
        <v>108</v>
      </c>
      <c r="D237" s="114" t="s">
        <v>108</v>
      </c>
      <c r="E237" s="114" t="s">
        <v>621</v>
      </c>
      <c r="F237" s="230" t="s">
        <v>12</v>
      </c>
      <c r="G237" s="147" t="s">
        <v>99</v>
      </c>
      <c r="H237" s="119" t="s">
        <v>100</v>
      </c>
      <c r="I237" s="119" t="s">
        <v>101</v>
      </c>
      <c r="J237" s="96"/>
    </row>
    <row r="238" spans="2:10" ht="15" customHeight="1">
      <c r="B238" s="12" t="s">
        <v>651</v>
      </c>
      <c r="C238" s="114" t="s">
        <v>652</v>
      </c>
      <c r="D238" s="114" t="s">
        <v>653</v>
      </c>
      <c r="E238" s="114" t="s">
        <v>621</v>
      </c>
      <c r="F238" s="230" t="s">
        <v>12</v>
      </c>
      <c r="G238" s="147" t="s">
        <v>99</v>
      </c>
      <c r="H238" s="119" t="s">
        <v>100</v>
      </c>
      <c r="I238" s="119" t="s">
        <v>101</v>
      </c>
      <c r="J238" s="96"/>
    </row>
    <row r="239" spans="2:10" ht="15" customHeight="1">
      <c r="B239" s="12" t="s">
        <v>654</v>
      </c>
      <c r="C239" s="114" t="s">
        <v>655</v>
      </c>
      <c r="D239" s="114" t="s">
        <v>656</v>
      </c>
      <c r="E239" s="114" t="s">
        <v>621</v>
      </c>
      <c r="F239" s="230" t="s">
        <v>12</v>
      </c>
      <c r="G239" s="147" t="s">
        <v>99</v>
      </c>
      <c r="H239" s="119" t="s">
        <v>100</v>
      </c>
      <c r="I239" s="119" t="s">
        <v>101</v>
      </c>
      <c r="J239" s="96"/>
    </row>
    <row r="240" spans="2:10" ht="15" customHeight="1">
      <c r="B240" s="12" t="s">
        <v>657</v>
      </c>
      <c r="C240" s="114" t="s">
        <v>108</v>
      </c>
      <c r="D240" s="114" t="s">
        <v>108</v>
      </c>
      <c r="E240" s="114" t="s">
        <v>658</v>
      </c>
      <c r="F240" s="230" t="s">
        <v>12</v>
      </c>
      <c r="G240" s="147" t="s">
        <v>99</v>
      </c>
      <c r="H240" s="119" t="s">
        <v>100</v>
      </c>
      <c r="I240" s="119" t="s">
        <v>101</v>
      </c>
      <c r="J240" s="96"/>
    </row>
    <row r="241" spans="2:10" ht="15" customHeight="1">
      <c r="B241" s="12" t="s">
        <v>659</v>
      </c>
      <c r="C241" s="114" t="s">
        <v>660</v>
      </c>
      <c r="D241" s="114" t="s">
        <v>661</v>
      </c>
      <c r="E241" s="114" t="s">
        <v>658</v>
      </c>
      <c r="F241" s="230" t="s">
        <v>12</v>
      </c>
      <c r="G241" s="147" t="s">
        <v>99</v>
      </c>
      <c r="H241" s="119" t="s">
        <v>100</v>
      </c>
      <c r="I241" s="119" t="s">
        <v>101</v>
      </c>
      <c r="J241" s="96"/>
    </row>
    <row r="242" spans="2:10" ht="15" customHeight="1">
      <c r="B242" s="12" t="s">
        <v>662</v>
      </c>
      <c r="C242" s="114" t="s">
        <v>663</v>
      </c>
      <c r="D242" s="114" t="s">
        <v>664</v>
      </c>
      <c r="E242" s="114" t="s">
        <v>658</v>
      </c>
      <c r="F242" s="230" t="s">
        <v>12</v>
      </c>
      <c r="G242" s="147" t="s">
        <v>99</v>
      </c>
      <c r="H242" s="119" t="s">
        <v>100</v>
      </c>
      <c r="I242" s="119" t="s">
        <v>101</v>
      </c>
      <c r="J242" s="96"/>
    </row>
    <row r="243" spans="2:10" ht="15" customHeight="1">
      <c r="B243" s="12" t="s">
        <v>665</v>
      </c>
      <c r="C243" s="114" t="s">
        <v>666</v>
      </c>
      <c r="D243" s="114" t="s">
        <v>667</v>
      </c>
      <c r="E243" s="114" t="s">
        <v>658</v>
      </c>
      <c r="F243" s="230" t="s">
        <v>12</v>
      </c>
      <c r="G243" s="147" t="s">
        <v>99</v>
      </c>
      <c r="H243" s="119" t="s">
        <v>100</v>
      </c>
      <c r="I243" s="119" t="s">
        <v>101</v>
      </c>
      <c r="J243" s="96"/>
    </row>
    <row r="244" spans="2:10" ht="15" customHeight="1">
      <c r="B244" s="12" t="s">
        <v>668</v>
      </c>
      <c r="C244" s="114" t="s">
        <v>669</v>
      </c>
      <c r="D244" s="114" t="s">
        <v>670</v>
      </c>
      <c r="E244" s="114" t="s">
        <v>658</v>
      </c>
      <c r="F244" s="230" t="s">
        <v>12</v>
      </c>
      <c r="G244" s="147" t="s">
        <v>99</v>
      </c>
      <c r="H244" s="119" t="s">
        <v>100</v>
      </c>
      <c r="I244" s="119" t="s">
        <v>101</v>
      </c>
      <c r="J244" s="96"/>
    </row>
    <row r="245" spans="2:10" ht="15" customHeight="1">
      <c r="B245" s="12" t="s">
        <v>671</v>
      </c>
      <c r="C245" s="114" t="s">
        <v>672</v>
      </c>
      <c r="D245" s="114" t="s">
        <v>673</v>
      </c>
      <c r="E245" s="114" t="s">
        <v>658</v>
      </c>
      <c r="F245" s="230" t="s">
        <v>12</v>
      </c>
      <c r="G245" s="147" t="s">
        <v>99</v>
      </c>
      <c r="H245" s="119" t="s">
        <v>100</v>
      </c>
      <c r="I245" s="119" t="s">
        <v>101</v>
      </c>
      <c r="J245" s="96"/>
    </row>
    <row r="246" spans="2:10" ht="15" customHeight="1">
      <c r="B246" s="12" t="s">
        <v>674</v>
      </c>
      <c r="C246" s="114" t="s">
        <v>675</v>
      </c>
      <c r="D246" s="114" t="s">
        <v>676</v>
      </c>
      <c r="E246" s="114" t="s">
        <v>658</v>
      </c>
      <c r="F246" s="230" t="s">
        <v>12</v>
      </c>
      <c r="G246" s="147" t="s">
        <v>99</v>
      </c>
      <c r="H246" s="119" t="s">
        <v>100</v>
      </c>
      <c r="I246" s="119" t="s">
        <v>101</v>
      </c>
      <c r="J246" s="96"/>
    </row>
    <row r="247" spans="2:10" ht="15" customHeight="1">
      <c r="B247" s="12" t="s">
        <v>677</v>
      </c>
      <c r="C247" s="114" t="s">
        <v>678</v>
      </c>
      <c r="D247" s="114" t="s">
        <v>679</v>
      </c>
      <c r="E247" s="114" t="s">
        <v>658</v>
      </c>
      <c r="F247" s="230" t="s">
        <v>12</v>
      </c>
      <c r="G247" s="147" t="s">
        <v>99</v>
      </c>
      <c r="H247" s="119" t="s">
        <v>100</v>
      </c>
      <c r="I247" s="119" t="s">
        <v>101</v>
      </c>
      <c r="J247" s="96"/>
    </row>
    <row r="248" spans="2:10" ht="15" customHeight="1">
      <c r="B248" s="12" t="s">
        <v>680</v>
      </c>
      <c r="C248" s="114" t="s">
        <v>681</v>
      </c>
      <c r="D248" s="114" t="s">
        <v>682</v>
      </c>
      <c r="E248" s="114" t="s">
        <v>683</v>
      </c>
      <c r="F248" s="230" t="s">
        <v>12</v>
      </c>
      <c r="G248" s="147" t="s">
        <v>99</v>
      </c>
      <c r="H248" s="119" t="s">
        <v>100</v>
      </c>
      <c r="I248" s="119" t="s">
        <v>101</v>
      </c>
      <c r="J248" s="96"/>
    </row>
    <row r="249" spans="2:10" ht="15" customHeight="1">
      <c r="B249" s="12" t="s">
        <v>684</v>
      </c>
      <c r="C249" s="114" t="s">
        <v>108</v>
      </c>
      <c r="D249" s="114" t="s">
        <v>108</v>
      </c>
      <c r="E249" s="114" t="s">
        <v>683</v>
      </c>
      <c r="F249" s="230" t="s">
        <v>12</v>
      </c>
      <c r="G249" s="147" t="s">
        <v>99</v>
      </c>
      <c r="H249" s="119" t="s">
        <v>100</v>
      </c>
      <c r="I249" s="119" t="s">
        <v>101</v>
      </c>
      <c r="J249" s="96"/>
    </row>
    <row r="250" spans="2:10" ht="15" customHeight="1">
      <c r="B250" s="12" t="s">
        <v>685</v>
      </c>
      <c r="C250" s="114" t="s">
        <v>108</v>
      </c>
      <c r="D250" s="114" t="s">
        <v>686</v>
      </c>
      <c r="E250" s="114" t="s">
        <v>683</v>
      </c>
      <c r="F250" s="230" t="s">
        <v>12</v>
      </c>
      <c r="G250" s="147" t="s">
        <v>99</v>
      </c>
      <c r="H250" s="119" t="s">
        <v>100</v>
      </c>
      <c r="I250" s="119" t="s">
        <v>101</v>
      </c>
      <c r="J250" s="96"/>
    </row>
    <row r="251" spans="2:10" ht="15" customHeight="1">
      <c r="B251" s="12" t="s">
        <v>687</v>
      </c>
      <c r="C251" s="114" t="s">
        <v>108</v>
      </c>
      <c r="D251" s="114" t="s">
        <v>688</v>
      </c>
      <c r="E251" s="114" t="s">
        <v>683</v>
      </c>
      <c r="F251" s="230" t="s">
        <v>12</v>
      </c>
      <c r="G251" s="147" t="s">
        <v>99</v>
      </c>
      <c r="H251" s="119" t="s">
        <v>100</v>
      </c>
      <c r="I251" s="119" t="s">
        <v>101</v>
      </c>
      <c r="J251" s="96"/>
    </row>
    <row r="252" spans="2:10" ht="15" customHeight="1">
      <c r="B252" s="12" t="s">
        <v>689</v>
      </c>
      <c r="C252" s="114" t="s">
        <v>108</v>
      </c>
      <c r="D252" s="114" t="s">
        <v>690</v>
      </c>
      <c r="E252" s="114" t="s">
        <v>683</v>
      </c>
      <c r="F252" s="230" t="s">
        <v>12</v>
      </c>
      <c r="G252" s="147" t="s">
        <v>99</v>
      </c>
      <c r="H252" s="119" t="s">
        <v>100</v>
      </c>
      <c r="I252" s="119" t="s">
        <v>101</v>
      </c>
      <c r="J252" s="96"/>
    </row>
    <row r="253" spans="2:10" ht="15" customHeight="1">
      <c r="B253" s="12" t="s">
        <v>691</v>
      </c>
      <c r="C253" s="114" t="s">
        <v>108</v>
      </c>
      <c r="D253" s="114" t="s">
        <v>692</v>
      </c>
      <c r="E253" s="114" t="s">
        <v>683</v>
      </c>
      <c r="F253" s="230" t="s">
        <v>12</v>
      </c>
      <c r="G253" s="147" t="s">
        <v>99</v>
      </c>
      <c r="H253" s="119" t="s">
        <v>100</v>
      </c>
      <c r="I253" s="119" t="s">
        <v>101</v>
      </c>
      <c r="J253" s="96"/>
    </row>
    <row r="254" spans="2:10" ht="15" customHeight="1">
      <c r="B254" s="12" t="s">
        <v>693</v>
      </c>
      <c r="C254" s="114" t="s">
        <v>694</v>
      </c>
      <c r="D254" s="114" t="s">
        <v>695</v>
      </c>
      <c r="E254" s="114" t="s">
        <v>683</v>
      </c>
      <c r="F254" s="230" t="s">
        <v>12</v>
      </c>
      <c r="G254" s="147" t="s">
        <v>99</v>
      </c>
      <c r="H254" s="119" t="s">
        <v>100</v>
      </c>
      <c r="I254" s="119" t="s">
        <v>101</v>
      </c>
      <c r="J254" s="96"/>
    </row>
    <row r="255" spans="2:10" ht="15" customHeight="1">
      <c r="B255" s="12" t="s">
        <v>696</v>
      </c>
      <c r="C255" s="114" t="s">
        <v>108</v>
      </c>
      <c r="D255" s="114" t="s">
        <v>697</v>
      </c>
      <c r="E255" s="114" t="s">
        <v>683</v>
      </c>
      <c r="F255" s="230" t="s">
        <v>12</v>
      </c>
      <c r="G255" s="147" t="s">
        <v>99</v>
      </c>
      <c r="H255" s="119" t="s">
        <v>100</v>
      </c>
      <c r="I255" s="119" t="s">
        <v>101</v>
      </c>
      <c r="J255" s="96"/>
    </row>
    <row r="256" spans="2:10" ht="15" customHeight="1">
      <c r="B256" s="12" t="s">
        <v>698</v>
      </c>
      <c r="C256" s="114" t="s">
        <v>108</v>
      </c>
      <c r="D256" s="114" t="s">
        <v>699</v>
      </c>
      <c r="E256" s="114" t="s">
        <v>683</v>
      </c>
      <c r="F256" s="230" t="s">
        <v>12</v>
      </c>
      <c r="G256" s="147" t="s">
        <v>99</v>
      </c>
      <c r="H256" s="119" t="s">
        <v>100</v>
      </c>
      <c r="I256" s="119" t="s">
        <v>101</v>
      </c>
      <c r="J256" s="96"/>
    </row>
    <row r="257" spans="2:10" ht="15" customHeight="1">
      <c r="B257" s="12" t="s">
        <v>700</v>
      </c>
      <c r="C257" s="114" t="s">
        <v>701</v>
      </c>
      <c r="D257" s="114" t="s">
        <v>702</v>
      </c>
      <c r="E257" s="114" t="s">
        <v>683</v>
      </c>
      <c r="F257" s="230" t="s">
        <v>12</v>
      </c>
      <c r="G257" s="147" t="s">
        <v>99</v>
      </c>
      <c r="H257" s="119" t="s">
        <v>100</v>
      </c>
      <c r="I257" s="119" t="s">
        <v>101</v>
      </c>
      <c r="J257" s="96"/>
    </row>
    <row r="258" spans="2:10" ht="15" customHeight="1">
      <c r="B258" s="12" t="s">
        <v>703</v>
      </c>
      <c r="C258" s="114" t="s">
        <v>704</v>
      </c>
      <c r="D258" s="114" t="s">
        <v>705</v>
      </c>
      <c r="E258" s="114" t="s">
        <v>683</v>
      </c>
      <c r="F258" s="230" t="s">
        <v>12</v>
      </c>
      <c r="G258" s="147" t="s">
        <v>99</v>
      </c>
      <c r="H258" s="119" t="s">
        <v>100</v>
      </c>
      <c r="I258" s="119" t="s">
        <v>101</v>
      </c>
      <c r="J258" s="96"/>
    </row>
    <row r="259" spans="2:10" ht="15" customHeight="1">
      <c r="B259" s="12" t="s">
        <v>706</v>
      </c>
      <c r="C259" s="114" t="s">
        <v>707</v>
      </c>
      <c r="D259" s="114" t="s">
        <v>708</v>
      </c>
      <c r="E259" s="114" t="s">
        <v>683</v>
      </c>
      <c r="F259" s="230" t="s">
        <v>12</v>
      </c>
      <c r="G259" s="147" t="s">
        <v>99</v>
      </c>
      <c r="H259" s="119" t="s">
        <v>100</v>
      </c>
      <c r="I259" s="119" t="s">
        <v>101</v>
      </c>
      <c r="J259" s="96"/>
    </row>
    <row r="260" spans="2:10" ht="15" customHeight="1">
      <c r="B260" s="12" t="s">
        <v>709</v>
      </c>
      <c r="C260" s="114" t="s">
        <v>710</v>
      </c>
      <c r="D260" s="114" t="s">
        <v>711</v>
      </c>
      <c r="E260" s="114" t="s">
        <v>683</v>
      </c>
      <c r="F260" s="230" t="s">
        <v>12</v>
      </c>
      <c r="G260" s="147" t="s">
        <v>99</v>
      </c>
      <c r="H260" s="119" t="s">
        <v>100</v>
      </c>
      <c r="I260" s="119" t="s">
        <v>101</v>
      </c>
      <c r="J260" s="96"/>
    </row>
    <row r="261" spans="2:10" ht="15" customHeight="1">
      <c r="B261" s="12" t="s">
        <v>712</v>
      </c>
      <c r="C261" s="114" t="s">
        <v>713</v>
      </c>
      <c r="D261" s="114" t="s">
        <v>714</v>
      </c>
      <c r="E261" s="114" t="s">
        <v>715</v>
      </c>
      <c r="F261" s="230" t="s">
        <v>12</v>
      </c>
      <c r="G261" s="147" t="s">
        <v>99</v>
      </c>
      <c r="H261" s="119" t="s">
        <v>100</v>
      </c>
      <c r="I261" s="119" t="s">
        <v>101</v>
      </c>
      <c r="J261" s="96"/>
    </row>
    <row r="262" spans="2:10" ht="15" customHeight="1">
      <c r="B262" s="12" t="s">
        <v>716</v>
      </c>
      <c r="C262" s="114" t="s">
        <v>717</v>
      </c>
      <c r="D262" s="114" t="s">
        <v>718</v>
      </c>
      <c r="E262" s="114" t="s">
        <v>715</v>
      </c>
      <c r="F262" s="230" t="s">
        <v>12</v>
      </c>
      <c r="G262" s="147" t="s">
        <v>99</v>
      </c>
      <c r="H262" s="119" t="s">
        <v>100</v>
      </c>
      <c r="I262" s="119" t="s">
        <v>101</v>
      </c>
      <c r="J262" s="96"/>
    </row>
    <row r="263" spans="2:10" ht="15" customHeight="1">
      <c r="B263" s="12" t="s">
        <v>719</v>
      </c>
      <c r="C263" s="114" t="s">
        <v>720</v>
      </c>
      <c r="D263" s="114" t="s">
        <v>721</v>
      </c>
      <c r="E263" s="114" t="s">
        <v>715</v>
      </c>
      <c r="F263" s="230" t="s">
        <v>12</v>
      </c>
      <c r="G263" s="147" t="s">
        <v>99</v>
      </c>
      <c r="H263" s="119" t="s">
        <v>100</v>
      </c>
      <c r="I263" s="119" t="s">
        <v>101</v>
      </c>
      <c r="J263" s="96"/>
    </row>
    <row r="264" spans="2:10" ht="15" customHeight="1">
      <c r="B264" s="12" t="s">
        <v>722</v>
      </c>
      <c r="C264" s="114" t="s">
        <v>723</v>
      </c>
      <c r="D264" s="114" t="s">
        <v>724</v>
      </c>
      <c r="E264" s="114" t="s">
        <v>715</v>
      </c>
      <c r="F264" s="230" t="s">
        <v>12</v>
      </c>
      <c r="G264" s="147" t="s">
        <v>99</v>
      </c>
      <c r="H264" s="119" t="s">
        <v>100</v>
      </c>
      <c r="I264" s="119" t="s">
        <v>101</v>
      </c>
      <c r="J264" s="96"/>
    </row>
    <row r="265" spans="2:10" ht="15" customHeight="1">
      <c r="B265" s="12" t="s">
        <v>725</v>
      </c>
      <c r="C265" s="114" t="s">
        <v>726</v>
      </c>
      <c r="D265" s="114" t="s">
        <v>727</v>
      </c>
      <c r="E265" s="114" t="s">
        <v>715</v>
      </c>
      <c r="F265" s="230" t="s">
        <v>12</v>
      </c>
      <c r="G265" s="147" t="s">
        <v>99</v>
      </c>
      <c r="H265" s="119" t="s">
        <v>100</v>
      </c>
      <c r="I265" s="119" t="s">
        <v>101</v>
      </c>
      <c r="J265" s="96"/>
    </row>
    <row r="266" spans="2:10" ht="15" customHeight="1">
      <c r="B266" s="12" t="s">
        <v>728</v>
      </c>
      <c r="C266" s="114" t="s">
        <v>729</v>
      </c>
      <c r="D266" s="114" t="s">
        <v>730</v>
      </c>
      <c r="E266" s="114" t="s">
        <v>715</v>
      </c>
      <c r="F266" s="230" t="s">
        <v>12</v>
      </c>
      <c r="G266" s="147" t="s">
        <v>99</v>
      </c>
      <c r="H266" s="119" t="s">
        <v>100</v>
      </c>
      <c r="I266" s="119" t="s">
        <v>101</v>
      </c>
      <c r="J266" s="96"/>
    </row>
    <row r="267" spans="2:10" ht="15" customHeight="1">
      <c r="B267" s="12" t="s">
        <v>731</v>
      </c>
      <c r="C267" s="114" t="s">
        <v>732</v>
      </c>
      <c r="D267" s="114" t="s">
        <v>733</v>
      </c>
      <c r="E267" s="114" t="s">
        <v>715</v>
      </c>
      <c r="F267" s="230" t="s">
        <v>12</v>
      </c>
      <c r="G267" s="147" t="s">
        <v>99</v>
      </c>
      <c r="H267" s="119" t="s">
        <v>100</v>
      </c>
      <c r="I267" s="119" t="s">
        <v>101</v>
      </c>
      <c r="J267" s="96"/>
    </row>
    <row r="268" spans="2:10" ht="15" customHeight="1">
      <c r="B268" s="12" t="s">
        <v>734</v>
      </c>
      <c r="C268" s="114" t="s">
        <v>735</v>
      </c>
      <c r="D268" s="114" t="s">
        <v>736</v>
      </c>
      <c r="E268" s="114" t="s">
        <v>737</v>
      </c>
      <c r="F268" s="230" t="s">
        <v>12</v>
      </c>
      <c r="G268" s="147" t="s">
        <v>99</v>
      </c>
      <c r="H268" s="119" t="s">
        <v>100</v>
      </c>
      <c r="I268" s="119" t="s">
        <v>101</v>
      </c>
      <c r="J268" s="96"/>
    </row>
    <row r="269" spans="2:10" ht="15" customHeight="1">
      <c r="B269" s="12" t="s">
        <v>738</v>
      </c>
      <c r="C269" s="114" t="s">
        <v>739</v>
      </c>
      <c r="D269" s="114" t="s">
        <v>740</v>
      </c>
      <c r="E269" s="114" t="s">
        <v>737</v>
      </c>
      <c r="F269" s="230" t="s">
        <v>12</v>
      </c>
      <c r="G269" s="147" t="s">
        <v>99</v>
      </c>
      <c r="H269" s="119" t="s">
        <v>100</v>
      </c>
      <c r="I269" s="119" t="s">
        <v>101</v>
      </c>
      <c r="J269" s="96"/>
    </row>
    <row r="270" spans="2:10" ht="15" customHeight="1">
      <c r="B270" s="12" t="s">
        <v>741</v>
      </c>
      <c r="C270" s="114" t="s">
        <v>742</v>
      </c>
      <c r="D270" s="114" t="s">
        <v>743</v>
      </c>
      <c r="E270" s="114" t="s">
        <v>737</v>
      </c>
      <c r="F270" s="230" t="s">
        <v>12</v>
      </c>
      <c r="G270" s="147" t="s">
        <v>99</v>
      </c>
      <c r="H270" s="119" t="s">
        <v>100</v>
      </c>
      <c r="I270" s="119" t="s">
        <v>101</v>
      </c>
      <c r="J270" s="96"/>
    </row>
    <row r="271" spans="2:10" ht="15" customHeight="1">
      <c r="B271" s="12" t="s">
        <v>744</v>
      </c>
      <c r="C271" s="114" t="s">
        <v>108</v>
      </c>
      <c r="D271" s="114" t="s">
        <v>745</v>
      </c>
      <c r="E271" s="114" t="s">
        <v>737</v>
      </c>
      <c r="F271" s="230" t="s">
        <v>12</v>
      </c>
      <c r="G271" s="147" t="s">
        <v>99</v>
      </c>
      <c r="H271" s="119" t="s">
        <v>100</v>
      </c>
      <c r="I271" s="119" t="s">
        <v>101</v>
      </c>
      <c r="J271" s="96"/>
    </row>
    <row r="272" spans="2:10" ht="15" customHeight="1">
      <c r="B272" s="12" t="s">
        <v>746</v>
      </c>
      <c r="C272" s="114" t="s">
        <v>747</v>
      </c>
      <c r="D272" s="114" t="s">
        <v>748</v>
      </c>
      <c r="E272" s="114" t="s">
        <v>737</v>
      </c>
      <c r="F272" s="230" t="s">
        <v>12</v>
      </c>
      <c r="G272" s="147" t="s">
        <v>99</v>
      </c>
      <c r="H272" s="119" t="s">
        <v>100</v>
      </c>
      <c r="I272" s="119" t="s">
        <v>101</v>
      </c>
      <c r="J272" s="96"/>
    </row>
    <row r="273" spans="2:10" ht="15" customHeight="1">
      <c r="B273" s="12" t="s">
        <v>749</v>
      </c>
      <c r="C273" s="114" t="s">
        <v>750</v>
      </c>
      <c r="D273" s="114" t="s">
        <v>751</v>
      </c>
      <c r="E273" s="114" t="s">
        <v>737</v>
      </c>
      <c r="F273" s="230" t="s">
        <v>12</v>
      </c>
      <c r="G273" s="147" t="s">
        <v>99</v>
      </c>
      <c r="H273" s="119" t="s">
        <v>100</v>
      </c>
      <c r="I273" s="119" t="s">
        <v>101</v>
      </c>
      <c r="J273" s="96"/>
    </row>
    <row r="274" spans="2:10" ht="15" customHeight="1">
      <c r="B274" s="12" t="s">
        <v>752</v>
      </c>
      <c r="C274" s="114" t="s">
        <v>753</v>
      </c>
      <c r="D274" s="114" t="s">
        <v>108</v>
      </c>
      <c r="E274" s="114" t="s">
        <v>737</v>
      </c>
      <c r="F274" s="230" t="s">
        <v>12</v>
      </c>
      <c r="G274" s="147" t="s">
        <v>99</v>
      </c>
      <c r="H274" s="119" t="s">
        <v>100</v>
      </c>
      <c r="I274" s="119" t="s">
        <v>101</v>
      </c>
      <c r="J274" s="96"/>
    </row>
    <row r="275" spans="2:10" ht="15" customHeight="1">
      <c r="B275" s="12" t="s">
        <v>754</v>
      </c>
      <c r="C275" s="114" t="s">
        <v>108</v>
      </c>
      <c r="D275" s="114" t="s">
        <v>755</v>
      </c>
      <c r="E275" s="114" t="s">
        <v>737</v>
      </c>
      <c r="F275" s="230" t="s">
        <v>12</v>
      </c>
      <c r="G275" s="147" t="s">
        <v>99</v>
      </c>
      <c r="H275" s="119" t="s">
        <v>100</v>
      </c>
      <c r="I275" s="119" t="s">
        <v>101</v>
      </c>
      <c r="J275" s="96"/>
    </row>
    <row r="276" spans="2:10" ht="15" customHeight="1">
      <c r="B276" s="12" t="s">
        <v>756</v>
      </c>
      <c r="C276" s="114" t="s">
        <v>757</v>
      </c>
      <c r="D276" s="114" t="s">
        <v>758</v>
      </c>
      <c r="E276" s="114" t="s">
        <v>737</v>
      </c>
      <c r="F276" s="230" t="s">
        <v>12</v>
      </c>
      <c r="G276" s="147" t="s">
        <v>99</v>
      </c>
      <c r="H276" s="119" t="s">
        <v>100</v>
      </c>
      <c r="I276" s="119" t="s">
        <v>101</v>
      </c>
      <c r="J276" s="96"/>
    </row>
    <row r="277" spans="2:10" ht="15" customHeight="1">
      <c r="B277" s="12" t="s">
        <v>759</v>
      </c>
      <c r="C277" s="114" t="s">
        <v>760</v>
      </c>
      <c r="D277" s="114" t="s">
        <v>761</v>
      </c>
      <c r="E277" s="114" t="s">
        <v>737</v>
      </c>
      <c r="F277" s="230" t="s">
        <v>12</v>
      </c>
      <c r="G277" s="147" t="s">
        <v>99</v>
      </c>
      <c r="H277" s="119" t="s">
        <v>100</v>
      </c>
      <c r="I277" s="119" t="s">
        <v>101</v>
      </c>
      <c r="J277" s="96"/>
    </row>
    <row r="278" spans="2:10" ht="15" customHeight="1">
      <c r="B278" s="12" t="s">
        <v>762</v>
      </c>
      <c r="C278" s="114" t="s">
        <v>763</v>
      </c>
      <c r="D278" s="114" t="s">
        <v>764</v>
      </c>
      <c r="E278" s="114" t="s">
        <v>737</v>
      </c>
      <c r="F278" s="230" t="s">
        <v>12</v>
      </c>
      <c r="G278" s="147" t="s">
        <v>99</v>
      </c>
      <c r="H278" s="119" t="s">
        <v>100</v>
      </c>
      <c r="I278" s="119" t="s">
        <v>101</v>
      </c>
      <c r="J278" s="96"/>
    </row>
    <row r="279" spans="2:10" ht="15" customHeight="1">
      <c r="B279" s="12" t="s">
        <v>765</v>
      </c>
      <c r="C279" s="114" t="s">
        <v>766</v>
      </c>
      <c r="D279" s="114" t="s">
        <v>767</v>
      </c>
      <c r="E279" s="114" t="s">
        <v>737</v>
      </c>
      <c r="F279" s="230" t="s">
        <v>12</v>
      </c>
      <c r="G279" s="147" t="s">
        <v>99</v>
      </c>
      <c r="H279" s="119" t="s">
        <v>100</v>
      </c>
      <c r="I279" s="119" t="s">
        <v>101</v>
      </c>
      <c r="J279" s="96"/>
    </row>
    <row r="280" spans="2:10" ht="15" customHeight="1">
      <c r="B280" s="12" t="s">
        <v>768</v>
      </c>
      <c r="C280" s="114" t="s">
        <v>769</v>
      </c>
      <c r="D280" s="114" t="s">
        <v>770</v>
      </c>
      <c r="E280" s="114" t="s">
        <v>737</v>
      </c>
      <c r="F280" s="230" t="s">
        <v>12</v>
      </c>
      <c r="G280" s="147" t="s">
        <v>99</v>
      </c>
      <c r="H280" s="119" t="s">
        <v>100</v>
      </c>
      <c r="I280" s="119" t="s">
        <v>101</v>
      </c>
      <c r="J280" s="96"/>
    </row>
    <row r="281" spans="2:10" ht="15" customHeight="1">
      <c r="B281" s="12" t="s">
        <v>771</v>
      </c>
      <c r="C281" s="114" t="s">
        <v>772</v>
      </c>
      <c r="D281" s="114" t="s">
        <v>773</v>
      </c>
      <c r="E281" s="114" t="s">
        <v>737</v>
      </c>
      <c r="F281" s="230" t="s">
        <v>12</v>
      </c>
      <c r="G281" s="147" t="s">
        <v>99</v>
      </c>
      <c r="H281" s="119" t="s">
        <v>100</v>
      </c>
      <c r="I281" s="119" t="s">
        <v>101</v>
      </c>
      <c r="J281" s="96"/>
    </row>
    <row r="282" spans="2:10" ht="15" customHeight="1">
      <c r="B282" s="12" t="s">
        <v>774</v>
      </c>
      <c r="C282" s="114" t="s">
        <v>775</v>
      </c>
      <c r="D282" s="114" t="s">
        <v>776</v>
      </c>
      <c r="E282" s="114" t="s">
        <v>737</v>
      </c>
      <c r="F282" s="230" t="s">
        <v>12</v>
      </c>
      <c r="G282" s="147" t="s">
        <v>99</v>
      </c>
      <c r="H282" s="119" t="s">
        <v>100</v>
      </c>
      <c r="I282" s="119" t="s">
        <v>101</v>
      </c>
      <c r="J282" s="96"/>
    </row>
    <row r="283" spans="2:10" ht="15" customHeight="1">
      <c r="B283" s="12" t="s">
        <v>777</v>
      </c>
      <c r="C283" s="114" t="s">
        <v>108</v>
      </c>
      <c r="D283" s="114" t="s">
        <v>108</v>
      </c>
      <c r="E283" s="114" t="s">
        <v>737</v>
      </c>
      <c r="F283" s="230" t="s">
        <v>12</v>
      </c>
      <c r="G283" s="147" t="s">
        <v>99</v>
      </c>
      <c r="H283" s="119" t="s">
        <v>100</v>
      </c>
      <c r="I283" s="119" t="s">
        <v>101</v>
      </c>
      <c r="J283" s="96"/>
    </row>
    <row r="284" spans="2:10" ht="15" customHeight="1">
      <c r="B284" s="12" t="s">
        <v>778</v>
      </c>
      <c r="C284" s="114" t="s">
        <v>779</v>
      </c>
      <c r="D284" s="114" t="s">
        <v>780</v>
      </c>
      <c r="E284" s="114" t="s">
        <v>737</v>
      </c>
      <c r="F284" s="230" t="s">
        <v>12</v>
      </c>
      <c r="G284" s="147" t="s">
        <v>99</v>
      </c>
      <c r="H284" s="119" t="s">
        <v>100</v>
      </c>
      <c r="I284" s="119" t="s">
        <v>101</v>
      </c>
      <c r="J284" s="96"/>
    </row>
    <row r="285" spans="2:10" ht="15" customHeight="1">
      <c r="B285" s="12" t="s">
        <v>781</v>
      </c>
      <c r="C285" s="114" t="s">
        <v>782</v>
      </c>
      <c r="D285" s="114" t="s">
        <v>783</v>
      </c>
      <c r="E285" s="114" t="s">
        <v>737</v>
      </c>
      <c r="F285" s="230" t="s">
        <v>12</v>
      </c>
      <c r="G285" s="147" t="s">
        <v>99</v>
      </c>
      <c r="H285" s="119" t="s">
        <v>100</v>
      </c>
      <c r="I285" s="119" t="s">
        <v>101</v>
      </c>
      <c r="J285" s="96"/>
    </row>
    <row r="286" spans="2:10" ht="15" customHeight="1">
      <c r="B286" s="12" t="s">
        <v>784</v>
      </c>
      <c r="C286" s="114" t="s">
        <v>785</v>
      </c>
      <c r="D286" s="114" t="s">
        <v>786</v>
      </c>
      <c r="E286" s="114" t="s">
        <v>737</v>
      </c>
      <c r="F286" s="230" t="s">
        <v>12</v>
      </c>
      <c r="G286" s="147" t="s">
        <v>99</v>
      </c>
      <c r="H286" s="119" t="s">
        <v>100</v>
      </c>
      <c r="I286" s="119" t="s">
        <v>101</v>
      </c>
      <c r="J286" s="96"/>
    </row>
    <row r="287" spans="2:10" ht="15" customHeight="1">
      <c r="B287" s="12" t="s">
        <v>787</v>
      </c>
      <c r="C287" s="114" t="s">
        <v>108</v>
      </c>
      <c r="D287" s="114" t="s">
        <v>770</v>
      </c>
      <c r="E287" s="114" t="s">
        <v>737</v>
      </c>
      <c r="F287" s="230" t="s">
        <v>12</v>
      </c>
      <c r="G287" s="147" t="s">
        <v>99</v>
      </c>
      <c r="H287" s="119" t="s">
        <v>100</v>
      </c>
      <c r="I287" s="119" t="s">
        <v>101</v>
      </c>
      <c r="J287" s="96"/>
    </row>
    <row r="288" spans="2:10" ht="15" customHeight="1">
      <c r="B288" s="12" t="s">
        <v>788</v>
      </c>
      <c r="C288" s="114" t="s">
        <v>789</v>
      </c>
      <c r="D288" s="114" t="s">
        <v>790</v>
      </c>
      <c r="E288" s="114" t="s">
        <v>737</v>
      </c>
      <c r="F288" s="230" t="s">
        <v>12</v>
      </c>
      <c r="G288" s="147" t="s">
        <v>99</v>
      </c>
      <c r="H288" s="119" t="s">
        <v>100</v>
      </c>
      <c r="I288" s="119" t="s">
        <v>101</v>
      </c>
      <c r="J288" s="96"/>
    </row>
    <row r="289" spans="2:10" ht="15" customHeight="1">
      <c r="B289" s="12" t="s">
        <v>791</v>
      </c>
      <c r="C289" s="114" t="s">
        <v>108</v>
      </c>
      <c r="D289" s="114" t="s">
        <v>764</v>
      </c>
      <c r="E289" s="114" t="s">
        <v>737</v>
      </c>
      <c r="F289" s="230" t="s">
        <v>12</v>
      </c>
      <c r="G289" s="147" t="s">
        <v>99</v>
      </c>
      <c r="H289" s="119" t="s">
        <v>100</v>
      </c>
      <c r="I289" s="119" t="s">
        <v>101</v>
      </c>
      <c r="J289" s="96"/>
    </row>
    <row r="290" spans="2:10" ht="15" customHeight="1">
      <c r="B290" s="12" t="s">
        <v>792</v>
      </c>
      <c r="C290" s="114" t="s">
        <v>108</v>
      </c>
      <c r="D290" s="114" t="s">
        <v>770</v>
      </c>
      <c r="E290" s="114" t="s">
        <v>737</v>
      </c>
      <c r="F290" s="230" t="s">
        <v>12</v>
      </c>
      <c r="G290" s="147" t="s">
        <v>99</v>
      </c>
      <c r="H290" s="119" t="s">
        <v>100</v>
      </c>
      <c r="I290" s="119" t="s">
        <v>101</v>
      </c>
      <c r="J290" s="96"/>
    </row>
    <row r="291" spans="2:10" ht="15" customHeight="1">
      <c r="B291" s="12" t="s">
        <v>793</v>
      </c>
      <c r="C291" s="114" t="s">
        <v>108</v>
      </c>
      <c r="D291" s="114" t="s">
        <v>770</v>
      </c>
      <c r="E291" s="114" t="s">
        <v>737</v>
      </c>
      <c r="F291" s="230" t="s">
        <v>12</v>
      </c>
      <c r="G291" s="147" t="s">
        <v>99</v>
      </c>
      <c r="H291" s="119" t="s">
        <v>100</v>
      </c>
      <c r="I291" s="119" t="s">
        <v>101</v>
      </c>
      <c r="J291" s="96"/>
    </row>
    <row r="292" spans="2:10" ht="15" customHeight="1">
      <c r="B292" s="12" t="s">
        <v>794</v>
      </c>
      <c r="C292" s="114" t="s">
        <v>108</v>
      </c>
      <c r="D292" s="114" t="s">
        <v>770</v>
      </c>
      <c r="E292" s="114" t="s">
        <v>737</v>
      </c>
      <c r="F292" s="230" t="s">
        <v>12</v>
      </c>
      <c r="G292" s="147" t="s">
        <v>99</v>
      </c>
      <c r="H292" s="119" t="s">
        <v>100</v>
      </c>
      <c r="I292" s="119" t="s">
        <v>101</v>
      </c>
      <c r="J292" s="96"/>
    </row>
    <row r="293" spans="2:10" ht="15" customHeight="1">
      <c r="B293" s="12" t="s">
        <v>795</v>
      </c>
      <c r="C293" s="114" t="s">
        <v>108</v>
      </c>
      <c r="D293" s="114" t="s">
        <v>796</v>
      </c>
      <c r="E293" s="114" t="s">
        <v>737</v>
      </c>
      <c r="F293" s="230" t="s">
        <v>12</v>
      </c>
      <c r="G293" s="147" t="s">
        <v>99</v>
      </c>
      <c r="H293" s="119" t="s">
        <v>100</v>
      </c>
      <c r="I293" s="119" t="s">
        <v>101</v>
      </c>
      <c r="J293" s="96"/>
    </row>
    <row r="294" spans="2:10" ht="15" customHeight="1">
      <c r="B294" s="12" t="s">
        <v>797</v>
      </c>
      <c r="C294" s="114" t="s">
        <v>108</v>
      </c>
      <c r="D294" s="114" t="s">
        <v>798</v>
      </c>
      <c r="E294" s="114" t="s">
        <v>737</v>
      </c>
      <c r="F294" s="230" t="s">
        <v>12</v>
      </c>
      <c r="G294" s="147" t="s">
        <v>99</v>
      </c>
      <c r="H294" s="119" t="s">
        <v>100</v>
      </c>
      <c r="I294" s="119" t="s">
        <v>101</v>
      </c>
      <c r="J294" s="96"/>
    </row>
    <row r="295" spans="2:10" ht="15" customHeight="1">
      <c r="B295" s="12" t="s">
        <v>799</v>
      </c>
      <c r="C295" s="114" t="s">
        <v>108</v>
      </c>
      <c r="D295" s="114" t="s">
        <v>800</v>
      </c>
      <c r="E295" s="114" t="s">
        <v>737</v>
      </c>
      <c r="F295" s="230" t="s">
        <v>12</v>
      </c>
      <c r="G295" s="147" t="s">
        <v>99</v>
      </c>
      <c r="H295" s="119" t="s">
        <v>100</v>
      </c>
      <c r="I295" s="119" t="s">
        <v>101</v>
      </c>
      <c r="J295" s="96"/>
    </row>
    <row r="296" spans="2:10" ht="15" customHeight="1">
      <c r="B296" s="12" t="s">
        <v>801</v>
      </c>
      <c r="C296" s="114" t="s">
        <v>802</v>
      </c>
      <c r="D296" s="114" t="s">
        <v>803</v>
      </c>
      <c r="E296" s="114" t="s">
        <v>737</v>
      </c>
      <c r="F296" s="230" t="s">
        <v>12</v>
      </c>
      <c r="G296" s="147" t="s">
        <v>99</v>
      </c>
      <c r="H296" s="119" t="s">
        <v>100</v>
      </c>
      <c r="I296" s="119" t="s">
        <v>101</v>
      </c>
      <c r="J296" s="96"/>
    </row>
    <row r="297" spans="2:10" ht="15" customHeight="1">
      <c r="B297" s="12" t="s">
        <v>804</v>
      </c>
      <c r="C297" s="114" t="s">
        <v>805</v>
      </c>
      <c r="D297" s="114" t="s">
        <v>806</v>
      </c>
      <c r="E297" s="114" t="s">
        <v>737</v>
      </c>
      <c r="F297" s="230" t="s">
        <v>12</v>
      </c>
      <c r="G297" s="147" t="s">
        <v>99</v>
      </c>
      <c r="H297" s="119" t="s">
        <v>100</v>
      </c>
      <c r="I297" s="119" t="s">
        <v>101</v>
      </c>
      <c r="J297" s="96"/>
    </row>
    <row r="298" spans="2:10" ht="15" customHeight="1">
      <c r="B298" s="12" t="s">
        <v>807</v>
      </c>
      <c r="C298" s="114" t="s">
        <v>808</v>
      </c>
      <c r="D298" s="114" t="s">
        <v>809</v>
      </c>
      <c r="E298" s="114" t="s">
        <v>737</v>
      </c>
      <c r="F298" s="230" t="s">
        <v>12</v>
      </c>
      <c r="G298" s="147" t="s">
        <v>99</v>
      </c>
      <c r="H298" s="119" t="s">
        <v>100</v>
      </c>
      <c r="I298" s="119" t="s">
        <v>101</v>
      </c>
      <c r="J298" s="96"/>
    </row>
    <row r="299" spans="2:10" ht="15" customHeight="1">
      <c r="B299" s="12" t="s">
        <v>810</v>
      </c>
      <c r="C299" s="114" t="s">
        <v>811</v>
      </c>
      <c r="D299" s="114" t="s">
        <v>812</v>
      </c>
      <c r="E299" s="114" t="s">
        <v>737</v>
      </c>
      <c r="F299" s="230" t="s">
        <v>12</v>
      </c>
      <c r="G299" s="147" t="s">
        <v>99</v>
      </c>
      <c r="H299" s="119" t="s">
        <v>100</v>
      </c>
      <c r="I299" s="119" t="s">
        <v>101</v>
      </c>
      <c r="J299" s="96"/>
    </row>
    <row r="300" spans="2:10" ht="15" customHeight="1">
      <c r="B300" s="12" t="s">
        <v>813</v>
      </c>
      <c r="C300" s="114" t="s">
        <v>814</v>
      </c>
      <c r="D300" s="114" t="s">
        <v>815</v>
      </c>
      <c r="E300" s="114" t="s">
        <v>737</v>
      </c>
      <c r="F300" s="230" t="s">
        <v>12</v>
      </c>
      <c r="G300" s="147" t="s">
        <v>99</v>
      </c>
      <c r="H300" s="119" t="s">
        <v>100</v>
      </c>
      <c r="I300" s="119" t="s">
        <v>101</v>
      </c>
      <c r="J300" s="96"/>
    </row>
    <row r="301" spans="2:10" ht="15" customHeight="1">
      <c r="B301" s="12" t="s">
        <v>816</v>
      </c>
      <c r="C301" s="114" t="s">
        <v>817</v>
      </c>
      <c r="D301" s="114" t="s">
        <v>818</v>
      </c>
      <c r="E301" s="114" t="s">
        <v>737</v>
      </c>
      <c r="F301" s="230" t="s">
        <v>12</v>
      </c>
      <c r="G301" s="147" t="s">
        <v>99</v>
      </c>
      <c r="H301" s="119" t="s">
        <v>100</v>
      </c>
      <c r="I301" s="119" t="s">
        <v>101</v>
      </c>
      <c r="J301" s="96"/>
    </row>
    <row r="302" spans="2:10" ht="15" customHeight="1">
      <c r="B302" s="12" t="s">
        <v>819</v>
      </c>
      <c r="C302" s="114" t="s">
        <v>820</v>
      </c>
      <c r="D302" s="114" t="s">
        <v>821</v>
      </c>
      <c r="E302" s="114" t="s">
        <v>737</v>
      </c>
      <c r="F302" s="230" t="s">
        <v>12</v>
      </c>
      <c r="G302" s="147" t="s">
        <v>99</v>
      </c>
      <c r="H302" s="119" t="s">
        <v>100</v>
      </c>
      <c r="I302" s="119" t="s">
        <v>101</v>
      </c>
      <c r="J302" s="96"/>
    </row>
    <row r="303" spans="2:10" ht="15" customHeight="1">
      <c r="B303" s="12" t="s">
        <v>822</v>
      </c>
      <c r="C303" s="114" t="s">
        <v>108</v>
      </c>
      <c r="D303" s="114" t="s">
        <v>823</v>
      </c>
      <c r="E303" s="114" t="s">
        <v>737</v>
      </c>
      <c r="F303" s="230" t="s">
        <v>12</v>
      </c>
      <c r="G303" s="147" t="s">
        <v>99</v>
      </c>
      <c r="H303" s="119" t="s">
        <v>100</v>
      </c>
      <c r="I303" s="119" t="s">
        <v>101</v>
      </c>
      <c r="J303" s="96"/>
    </row>
    <row r="304" spans="2:10" ht="15" customHeight="1">
      <c r="B304" s="12" t="s">
        <v>824</v>
      </c>
      <c r="C304" s="114" t="s">
        <v>108</v>
      </c>
      <c r="D304" s="114" t="s">
        <v>825</v>
      </c>
      <c r="E304" s="114" t="s">
        <v>737</v>
      </c>
      <c r="F304" s="230" t="s">
        <v>12</v>
      </c>
      <c r="G304" s="147" t="s">
        <v>99</v>
      </c>
      <c r="H304" s="119" t="s">
        <v>100</v>
      </c>
      <c r="I304" s="119" t="s">
        <v>101</v>
      </c>
      <c r="J304" s="96"/>
    </row>
    <row r="305" spans="2:10" ht="15" customHeight="1">
      <c r="B305" s="12" t="s">
        <v>826</v>
      </c>
      <c r="C305" s="114" t="s">
        <v>827</v>
      </c>
      <c r="D305" s="114" t="s">
        <v>828</v>
      </c>
      <c r="E305" s="114" t="s">
        <v>737</v>
      </c>
      <c r="F305" s="230" t="s">
        <v>12</v>
      </c>
      <c r="G305" s="147" t="s">
        <v>99</v>
      </c>
      <c r="H305" s="119" t="s">
        <v>100</v>
      </c>
      <c r="I305" s="119" t="s">
        <v>101</v>
      </c>
      <c r="J305" s="96"/>
    </row>
    <row r="306" spans="2:10" ht="15" customHeight="1">
      <c r="B306" s="12" t="s">
        <v>829</v>
      </c>
      <c r="C306" s="114" t="s">
        <v>108</v>
      </c>
      <c r="D306" s="114" t="s">
        <v>830</v>
      </c>
      <c r="E306" s="114" t="s">
        <v>737</v>
      </c>
      <c r="F306" s="230" t="s">
        <v>12</v>
      </c>
      <c r="G306" s="147" t="s">
        <v>99</v>
      </c>
      <c r="H306" s="119" t="s">
        <v>100</v>
      </c>
      <c r="I306" s="119" t="s">
        <v>101</v>
      </c>
      <c r="J306" s="96"/>
    </row>
    <row r="307" spans="2:10" ht="15" customHeight="1">
      <c r="B307" s="12" t="s">
        <v>831</v>
      </c>
      <c r="C307" s="114" t="s">
        <v>108</v>
      </c>
      <c r="D307" s="114" t="s">
        <v>832</v>
      </c>
      <c r="E307" s="114" t="s">
        <v>737</v>
      </c>
      <c r="F307" s="230" t="s">
        <v>12</v>
      </c>
      <c r="G307" s="147" t="s">
        <v>99</v>
      </c>
      <c r="H307" s="119" t="s">
        <v>100</v>
      </c>
      <c r="I307" s="119" t="s">
        <v>101</v>
      </c>
      <c r="J307" s="96"/>
    </row>
    <row r="308" spans="2:10" ht="15" customHeight="1">
      <c r="B308" s="12" t="s">
        <v>759</v>
      </c>
      <c r="C308" s="114" t="s">
        <v>108</v>
      </c>
      <c r="D308" s="114" t="s">
        <v>761</v>
      </c>
      <c r="E308" s="114" t="s">
        <v>737</v>
      </c>
      <c r="F308" s="230" t="s">
        <v>12</v>
      </c>
      <c r="G308" s="147" t="s">
        <v>99</v>
      </c>
      <c r="H308" s="119" t="s">
        <v>100</v>
      </c>
      <c r="I308" s="119" t="s">
        <v>101</v>
      </c>
      <c r="J308" s="96"/>
    </row>
    <row r="309" spans="2:10" ht="15" customHeight="1">
      <c r="B309" s="12" t="s">
        <v>833</v>
      </c>
      <c r="C309" s="114" t="s">
        <v>108</v>
      </c>
      <c r="D309" s="114" t="s">
        <v>770</v>
      </c>
      <c r="E309" s="114" t="s">
        <v>737</v>
      </c>
      <c r="F309" s="230" t="s">
        <v>12</v>
      </c>
      <c r="G309" s="147" t="s">
        <v>99</v>
      </c>
      <c r="H309" s="119" t="s">
        <v>100</v>
      </c>
      <c r="I309" s="119" t="s">
        <v>101</v>
      </c>
      <c r="J309" s="96"/>
    </row>
    <row r="310" spans="2:10" ht="15" customHeight="1">
      <c r="B310" s="12" t="s">
        <v>834</v>
      </c>
      <c r="C310" s="114" t="s">
        <v>108</v>
      </c>
      <c r="D310" s="114" t="s">
        <v>108</v>
      </c>
      <c r="E310" s="114" t="s">
        <v>737</v>
      </c>
      <c r="F310" s="230" t="s">
        <v>12</v>
      </c>
      <c r="G310" s="147" t="s">
        <v>99</v>
      </c>
      <c r="H310" s="119" t="s">
        <v>100</v>
      </c>
      <c r="I310" s="119" t="s">
        <v>101</v>
      </c>
      <c r="J310" s="96"/>
    </row>
    <row r="311" spans="2:10" ht="15" customHeight="1">
      <c r="B311" s="12" t="s">
        <v>835</v>
      </c>
      <c r="C311" s="114" t="s">
        <v>108</v>
      </c>
      <c r="D311" s="114" t="s">
        <v>108</v>
      </c>
      <c r="E311" s="114" t="s">
        <v>737</v>
      </c>
      <c r="F311" s="230" t="s">
        <v>12</v>
      </c>
      <c r="G311" s="147" t="s">
        <v>99</v>
      </c>
      <c r="H311" s="119" t="s">
        <v>100</v>
      </c>
      <c r="I311" s="119" t="s">
        <v>101</v>
      </c>
      <c r="J311" s="96"/>
    </row>
    <row r="312" spans="2:10" ht="15" customHeight="1">
      <c r="B312" s="12" t="s">
        <v>836</v>
      </c>
      <c r="C312" s="114" t="s">
        <v>108</v>
      </c>
      <c r="D312" s="114" t="s">
        <v>108</v>
      </c>
      <c r="E312" s="114" t="s">
        <v>737</v>
      </c>
      <c r="F312" s="230" t="s">
        <v>12</v>
      </c>
      <c r="G312" s="147" t="s">
        <v>99</v>
      </c>
      <c r="H312" s="119" t="s">
        <v>100</v>
      </c>
      <c r="I312" s="119" t="s">
        <v>101</v>
      </c>
      <c r="J312" s="96"/>
    </row>
    <row r="313" spans="2:10" ht="15" customHeight="1">
      <c r="B313" s="12" t="s">
        <v>837</v>
      </c>
      <c r="C313" s="114" t="s">
        <v>108</v>
      </c>
      <c r="D313" s="114" t="s">
        <v>838</v>
      </c>
      <c r="E313" s="114" t="s">
        <v>737</v>
      </c>
      <c r="F313" s="230" t="s">
        <v>12</v>
      </c>
      <c r="G313" s="147" t="s">
        <v>99</v>
      </c>
      <c r="H313" s="119" t="s">
        <v>100</v>
      </c>
      <c r="I313" s="119" t="s">
        <v>101</v>
      </c>
      <c r="J313" s="96"/>
    </row>
    <row r="314" spans="2:10" ht="15" customHeight="1">
      <c r="B314" s="12" t="s">
        <v>839</v>
      </c>
      <c r="C314" s="114" t="s">
        <v>108</v>
      </c>
      <c r="D314" s="114" t="s">
        <v>108</v>
      </c>
      <c r="E314" s="114" t="s">
        <v>737</v>
      </c>
      <c r="F314" s="230" t="s">
        <v>12</v>
      </c>
      <c r="G314" s="147" t="s">
        <v>99</v>
      </c>
      <c r="H314" s="119" t="s">
        <v>100</v>
      </c>
      <c r="I314" s="119" t="s">
        <v>101</v>
      </c>
      <c r="J314" s="96"/>
    </row>
    <row r="315" spans="2:10" ht="15" customHeight="1">
      <c r="B315" s="12" t="s">
        <v>840</v>
      </c>
      <c r="C315" s="114" t="s">
        <v>108</v>
      </c>
      <c r="D315" s="114" t="s">
        <v>841</v>
      </c>
      <c r="E315" s="114" t="s">
        <v>737</v>
      </c>
      <c r="F315" s="230" t="s">
        <v>12</v>
      </c>
      <c r="G315" s="147" t="s">
        <v>99</v>
      </c>
      <c r="H315" s="119" t="s">
        <v>100</v>
      </c>
      <c r="I315" s="119" t="s">
        <v>101</v>
      </c>
      <c r="J315" s="96"/>
    </row>
    <row r="316" spans="2:10" ht="15" customHeight="1">
      <c r="B316" s="12" t="s">
        <v>842</v>
      </c>
      <c r="C316" s="114" t="s">
        <v>843</v>
      </c>
      <c r="D316" s="114" t="s">
        <v>844</v>
      </c>
      <c r="E316" s="114" t="s">
        <v>845</v>
      </c>
      <c r="F316" s="230" t="s">
        <v>12</v>
      </c>
      <c r="G316" s="147" t="s">
        <v>99</v>
      </c>
      <c r="H316" s="119" t="s">
        <v>100</v>
      </c>
      <c r="I316" s="119" t="s">
        <v>101</v>
      </c>
      <c r="J316" s="96"/>
    </row>
    <row r="317" spans="2:10" ht="15" customHeight="1">
      <c r="B317" s="12" t="s">
        <v>846</v>
      </c>
      <c r="C317" s="114" t="s">
        <v>847</v>
      </c>
      <c r="D317" s="114" t="s">
        <v>848</v>
      </c>
      <c r="E317" s="114" t="s">
        <v>845</v>
      </c>
      <c r="F317" s="230" t="s">
        <v>12</v>
      </c>
      <c r="G317" s="147" t="s">
        <v>99</v>
      </c>
      <c r="H317" s="119" t="s">
        <v>100</v>
      </c>
      <c r="I317" s="119" t="s">
        <v>101</v>
      </c>
      <c r="J317" s="96"/>
    </row>
    <row r="318" spans="2:10" ht="15" customHeight="1">
      <c r="B318" s="12" t="s">
        <v>849</v>
      </c>
      <c r="C318" s="114" t="s">
        <v>850</v>
      </c>
      <c r="D318" s="114" t="s">
        <v>851</v>
      </c>
      <c r="E318" s="114" t="s">
        <v>845</v>
      </c>
      <c r="F318" s="230" t="s">
        <v>12</v>
      </c>
      <c r="G318" s="147" t="s">
        <v>99</v>
      </c>
      <c r="H318" s="119" t="s">
        <v>100</v>
      </c>
      <c r="I318" s="119" t="s">
        <v>101</v>
      </c>
      <c r="J318" s="96"/>
    </row>
    <row r="319" spans="2:10" ht="15" customHeight="1">
      <c r="B319" s="12" t="s">
        <v>852</v>
      </c>
      <c r="C319" s="114" t="s">
        <v>853</v>
      </c>
      <c r="D319" s="114" t="s">
        <v>854</v>
      </c>
      <c r="E319" s="114" t="s">
        <v>845</v>
      </c>
      <c r="F319" s="230" t="s">
        <v>12</v>
      </c>
      <c r="G319" s="147" t="s">
        <v>99</v>
      </c>
      <c r="H319" s="119" t="s">
        <v>100</v>
      </c>
      <c r="I319" s="119" t="s">
        <v>101</v>
      </c>
      <c r="J319" s="96"/>
    </row>
    <row r="320" spans="2:10" ht="15" customHeight="1">
      <c r="B320" s="12" t="s">
        <v>855</v>
      </c>
      <c r="C320" s="114" t="s">
        <v>856</v>
      </c>
      <c r="D320" s="114" t="s">
        <v>857</v>
      </c>
      <c r="E320" s="114" t="s">
        <v>845</v>
      </c>
      <c r="F320" s="230" t="s">
        <v>12</v>
      </c>
      <c r="G320" s="147" t="s">
        <v>99</v>
      </c>
      <c r="H320" s="119" t="s">
        <v>100</v>
      </c>
      <c r="I320" s="119" t="s">
        <v>101</v>
      </c>
      <c r="J320" s="96"/>
    </row>
    <row r="321" spans="2:10" ht="15" customHeight="1">
      <c r="B321" s="12" t="s">
        <v>858</v>
      </c>
      <c r="C321" s="114" t="s">
        <v>859</v>
      </c>
      <c r="D321" s="114" t="s">
        <v>860</v>
      </c>
      <c r="E321" s="114" t="s">
        <v>845</v>
      </c>
      <c r="F321" s="230" t="s">
        <v>12</v>
      </c>
      <c r="G321" s="147" t="s">
        <v>99</v>
      </c>
      <c r="H321" s="119" t="s">
        <v>100</v>
      </c>
      <c r="I321" s="119" t="s">
        <v>101</v>
      </c>
      <c r="J321" s="96"/>
    </row>
    <row r="322" spans="2:10" ht="15" customHeight="1">
      <c r="B322" s="12" t="s">
        <v>861</v>
      </c>
      <c r="C322" s="114" t="s">
        <v>862</v>
      </c>
      <c r="D322" s="114" t="s">
        <v>863</v>
      </c>
      <c r="E322" s="114" t="s">
        <v>845</v>
      </c>
      <c r="F322" s="230" t="s">
        <v>12</v>
      </c>
      <c r="G322" s="147" t="s">
        <v>99</v>
      </c>
      <c r="H322" s="119" t="s">
        <v>100</v>
      </c>
      <c r="I322" s="119" t="s">
        <v>101</v>
      </c>
      <c r="J322" s="96"/>
    </row>
    <row r="323" spans="2:10" ht="15" customHeight="1">
      <c r="B323" s="12" t="s">
        <v>864</v>
      </c>
      <c r="C323" s="114" t="s">
        <v>865</v>
      </c>
      <c r="D323" s="114" t="s">
        <v>866</v>
      </c>
      <c r="E323" s="114" t="s">
        <v>845</v>
      </c>
      <c r="F323" s="230" t="s">
        <v>12</v>
      </c>
      <c r="G323" s="147" t="s">
        <v>99</v>
      </c>
      <c r="H323" s="119" t="s">
        <v>100</v>
      </c>
      <c r="I323" s="119" t="s">
        <v>101</v>
      </c>
      <c r="J323" s="96"/>
    </row>
    <row r="324" spans="2:10" ht="15" customHeight="1">
      <c r="B324" s="12" t="s">
        <v>867</v>
      </c>
      <c r="C324" s="114" t="s">
        <v>868</v>
      </c>
      <c r="D324" s="114" t="s">
        <v>869</v>
      </c>
      <c r="E324" s="114" t="s">
        <v>845</v>
      </c>
      <c r="F324" s="230" t="s">
        <v>12</v>
      </c>
      <c r="G324" s="147" t="s">
        <v>99</v>
      </c>
      <c r="H324" s="119" t="s">
        <v>100</v>
      </c>
      <c r="I324" s="119" t="s">
        <v>101</v>
      </c>
      <c r="J324" s="96"/>
    </row>
    <row r="325" spans="2:10" ht="15" customHeight="1">
      <c r="B325" s="12" t="s">
        <v>870</v>
      </c>
      <c r="C325" s="114" t="s">
        <v>871</v>
      </c>
      <c r="D325" s="114" t="s">
        <v>872</v>
      </c>
      <c r="E325" s="114" t="s">
        <v>845</v>
      </c>
      <c r="F325" s="230" t="s">
        <v>12</v>
      </c>
      <c r="G325" s="147" t="s">
        <v>99</v>
      </c>
      <c r="H325" s="119" t="s">
        <v>100</v>
      </c>
      <c r="I325" s="119" t="s">
        <v>101</v>
      </c>
      <c r="J325" s="96"/>
    </row>
    <row r="326" spans="2:10" ht="15" customHeight="1">
      <c r="B326" s="12" t="s">
        <v>873</v>
      </c>
      <c r="C326" s="114" t="s">
        <v>874</v>
      </c>
      <c r="D326" s="114" t="s">
        <v>875</v>
      </c>
      <c r="E326" s="114" t="s">
        <v>845</v>
      </c>
      <c r="F326" s="230" t="s">
        <v>12</v>
      </c>
      <c r="G326" s="147" t="s">
        <v>99</v>
      </c>
      <c r="H326" s="119" t="s">
        <v>100</v>
      </c>
      <c r="I326" s="119" t="s">
        <v>101</v>
      </c>
      <c r="J326" s="96"/>
    </row>
    <row r="327" spans="2:10" ht="15" customHeight="1">
      <c r="B327" s="12" t="s">
        <v>876</v>
      </c>
      <c r="C327" s="114" t="s">
        <v>877</v>
      </c>
      <c r="D327" s="114" t="s">
        <v>878</v>
      </c>
      <c r="E327" s="114" t="s">
        <v>845</v>
      </c>
      <c r="F327" s="230" t="s">
        <v>12</v>
      </c>
      <c r="G327" s="147" t="s">
        <v>99</v>
      </c>
      <c r="H327" s="119" t="s">
        <v>100</v>
      </c>
      <c r="I327" s="119" t="s">
        <v>101</v>
      </c>
      <c r="J327" s="96"/>
    </row>
    <row r="328" spans="2:10" ht="15" customHeight="1">
      <c r="B328" s="12" t="s">
        <v>879</v>
      </c>
      <c r="C328" s="114" t="s">
        <v>880</v>
      </c>
      <c r="D328" s="114" t="s">
        <v>881</v>
      </c>
      <c r="E328" s="114" t="s">
        <v>845</v>
      </c>
      <c r="F328" s="230" t="s">
        <v>12</v>
      </c>
      <c r="G328" s="147" t="s">
        <v>99</v>
      </c>
      <c r="H328" s="119" t="s">
        <v>100</v>
      </c>
      <c r="I328" s="119" t="s">
        <v>101</v>
      </c>
      <c r="J328" s="96"/>
    </row>
    <row r="329" spans="2:10" ht="15" customHeight="1">
      <c r="B329" s="12" t="s">
        <v>882</v>
      </c>
      <c r="C329" s="114" t="s">
        <v>883</v>
      </c>
      <c r="D329" s="114" t="s">
        <v>884</v>
      </c>
      <c r="E329" s="114" t="s">
        <v>845</v>
      </c>
      <c r="F329" s="230" t="s">
        <v>12</v>
      </c>
      <c r="G329" s="147" t="s">
        <v>99</v>
      </c>
      <c r="H329" s="119" t="s">
        <v>100</v>
      </c>
      <c r="I329" s="119" t="s">
        <v>101</v>
      </c>
      <c r="J329" s="96"/>
    </row>
    <row r="330" spans="2:10" ht="15" customHeight="1">
      <c r="B330" s="12" t="s">
        <v>885</v>
      </c>
      <c r="C330" s="114" t="s">
        <v>108</v>
      </c>
      <c r="D330" s="114" t="s">
        <v>886</v>
      </c>
      <c r="E330" s="114" t="s">
        <v>845</v>
      </c>
      <c r="F330" s="230" t="s">
        <v>12</v>
      </c>
      <c r="G330" s="147" t="s">
        <v>99</v>
      </c>
      <c r="H330" s="119" t="s">
        <v>100</v>
      </c>
      <c r="I330" s="119" t="s">
        <v>101</v>
      </c>
      <c r="J330" s="96"/>
    </row>
    <row r="331" spans="2:10" ht="15" customHeight="1">
      <c r="B331" s="12" t="s">
        <v>887</v>
      </c>
      <c r="C331" s="114" t="s">
        <v>888</v>
      </c>
      <c r="D331" s="114" t="s">
        <v>889</v>
      </c>
      <c r="E331" s="114" t="s">
        <v>845</v>
      </c>
      <c r="F331" s="230" t="s">
        <v>12</v>
      </c>
      <c r="G331" s="147" t="s">
        <v>99</v>
      </c>
      <c r="H331" s="119" t="s">
        <v>100</v>
      </c>
      <c r="I331" s="119" t="s">
        <v>101</v>
      </c>
      <c r="J331" s="96"/>
    </row>
    <row r="332" spans="2:10" ht="15" customHeight="1">
      <c r="B332" s="12" t="s">
        <v>890</v>
      </c>
      <c r="C332" s="114" t="s">
        <v>891</v>
      </c>
      <c r="D332" s="114" t="s">
        <v>892</v>
      </c>
      <c r="E332" s="114" t="s">
        <v>845</v>
      </c>
      <c r="F332" s="230" t="s">
        <v>12</v>
      </c>
      <c r="G332" s="147" t="s">
        <v>99</v>
      </c>
      <c r="H332" s="119" t="s">
        <v>100</v>
      </c>
      <c r="I332" s="119" t="s">
        <v>101</v>
      </c>
      <c r="J332" s="96"/>
    </row>
    <row r="333" spans="2:10" ht="15" customHeight="1">
      <c r="B333" s="12" t="s">
        <v>893</v>
      </c>
      <c r="C333" s="114" t="s">
        <v>894</v>
      </c>
      <c r="D333" s="114" t="s">
        <v>895</v>
      </c>
      <c r="E333" s="114" t="s">
        <v>845</v>
      </c>
      <c r="F333" s="230" t="s">
        <v>12</v>
      </c>
      <c r="G333" s="147" t="s">
        <v>99</v>
      </c>
      <c r="H333" s="119" t="s">
        <v>100</v>
      </c>
      <c r="I333" s="119" t="s">
        <v>101</v>
      </c>
      <c r="J333" s="96"/>
    </row>
    <row r="334" spans="2:10" ht="15" customHeight="1">
      <c r="B334" s="12" t="s">
        <v>896</v>
      </c>
      <c r="C334" s="114" t="s">
        <v>897</v>
      </c>
      <c r="D334" s="114" t="s">
        <v>898</v>
      </c>
      <c r="E334" s="114" t="s">
        <v>845</v>
      </c>
      <c r="F334" s="230" t="s">
        <v>12</v>
      </c>
      <c r="G334" s="147" t="s">
        <v>99</v>
      </c>
      <c r="H334" s="119" t="s">
        <v>100</v>
      </c>
      <c r="I334" s="119" t="s">
        <v>101</v>
      </c>
      <c r="J334" s="96"/>
    </row>
    <row r="335" spans="2:10" ht="15" customHeight="1">
      <c r="B335" s="12" t="s">
        <v>899</v>
      </c>
      <c r="C335" s="114" t="s">
        <v>900</v>
      </c>
      <c r="D335" s="114" t="s">
        <v>901</v>
      </c>
      <c r="E335" s="114" t="s">
        <v>845</v>
      </c>
      <c r="F335" s="230" t="s">
        <v>12</v>
      </c>
      <c r="G335" s="147" t="s">
        <v>99</v>
      </c>
      <c r="H335" s="119" t="s">
        <v>100</v>
      </c>
      <c r="I335" s="119" t="s">
        <v>101</v>
      </c>
      <c r="J335" s="96"/>
    </row>
    <row r="336" spans="2:10" ht="15" customHeight="1">
      <c r="B336" s="12" t="s">
        <v>902</v>
      </c>
      <c r="C336" s="114" t="s">
        <v>903</v>
      </c>
      <c r="D336" s="114" t="s">
        <v>904</v>
      </c>
      <c r="E336" s="114" t="s">
        <v>845</v>
      </c>
      <c r="F336" s="230" t="s">
        <v>12</v>
      </c>
      <c r="G336" s="147" t="s">
        <v>99</v>
      </c>
      <c r="H336" s="119" t="s">
        <v>100</v>
      </c>
      <c r="I336" s="119" t="s">
        <v>101</v>
      </c>
      <c r="J336" s="96"/>
    </row>
    <row r="337" spans="2:10" ht="15" customHeight="1">
      <c r="B337" s="12" t="s">
        <v>905</v>
      </c>
      <c r="C337" s="114" t="s">
        <v>906</v>
      </c>
      <c r="D337" s="114" t="s">
        <v>907</v>
      </c>
      <c r="E337" s="114" t="s">
        <v>845</v>
      </c>
      <c r="F337" s="230" t="s">
        <v>12</v>
      </c>
      <c r="G337" s="147" t="s">
        <v>99</v>
      </c>
      <c r="H337" s="119" t="s">
        <v>100</v>
      </c>
      <c r="I337" s="119" t="s">
        <v>101</v>
      </c>
      <c r="J337" s="96"/>
    </row>
    <row r="338" spans="2:10" ht="15" customHeight="1">
      <c r="B338" s="12" t="s">
        <v>908</v>
      </c>
      <c r="C338" s="114" t="s">
        <v>909</v>
      </c>
      <c r="D338" s="114" t="s">
        <v>910</v>
      </c>
      <c r="E338" s="114" t="s">
        <v>845</v>
      </c>
      <c r="F338" s="230" t="s">
        <v>12</v>
      </c>
      <c r="G338" s="147" t="s">
        <v>99</v>
      </c>
      <c r="H338" s="119" t="s">
        <v>100</v>
      </c>
      <c r="I338" s="119" t="s">
        <v>101</v>
      </c>
      <c r="J338" s="96"/>
    </row>
    <row r="339" spans="2:10" ht="15" customHeight="1">
      <c r="B339" s="12" t="s">
        <v>911</v>
      </c>
      <c r="C339" s="114" t="s">
        <v>912</v>
      </c>
      <c r="D339" s="114" t="s">
        <v>913</v>
      </c>
      <c r="E339" s="114" t="s">
        <v>845</v>
      </c>
      <c r="F339" s="230" t="s">
        <v>12</v>
      </c>
      <c r="G339" s="147" t="s">
        <v>99</v>
      </c>
      <c r="H339" s="119" t="s">
        <v>100</v>
      </c>
      <c r="I339" s="119" t="s">
        <v>101</v>
      </c>
      <c r="J339" s="96"/>
    </row>
    <row r="340" spans="2:10" ht="15" customHeight="1">
      <c r="B340" s="12" t="s">
        <v>914</v>
      </c>
      <c r="C340" s="114" t="s">
        <v>915</v>
      </c>
      <c r="D340" s="114" t="s">
        <v>916</v>
      </c>
      <c r="E340" s="114" t="s">
        <v>845</v>
      </c>
      <c r="F340" s="230" t="s">
        <v>12</v>
      </c>
      <c r="G340" s="147" t="s">
        <v>99</v>
      </c>
      <c r="H340" s="119" t="s">
        <v>100</v>
      </c>
      <c r="I340" s="119" t="s">
        <v>101</v>
      </c>
      <c r="J340" s="96"/>
    </row>
    <row r="341" spans="2:10" ht="15" customHeight="1">
      <c r="B341" s="12" t="s">
        <v>917</v>
      </c>
      <c r="C341" s="114" t="s">
        <v>918</v>
      </c>
      <c r="D341" s="114" t="s">
        <v>919</v>
      </c>
      <c r="E341" s="114" t="s">
        <v>845</v>
      </c>
      <c r="F341" s="230" t="s">
        <v>12</v>
      </c>
      <c r="G341" s="147" t="s">
        <v>99</v>
      </c>
      <c r="H341" s="119" t="s">
        <v>100</v>
      </c>
      <c r="I341" s="119" t="s">
        <v>101</v>
      </c>
      <c r="J341" s="96"/>
    </row>
    <row r="342" spans="2:10" ht="15" customHeight="1">
      <c r="B342" s="12" t="s">
        <v>920</v>
      </c>
      <c r="C342" s="114" t="s">
        <v>108</v>
      </c>
      <c r="D342" s="114" t="s">
        <v>108</v>
      </c>
      <c r="E342" s="114" t="s">
        <v>845</v>
      </c>
      <c r="F342" s="230" t="s">
        <v>12</v>
      </c>
      <c r="G342" s="147" t="s">
        <v>99</v>
      </c>
      <c r="H342" s="119" t="s">
        <v>100</v>
      </c>
      <c r="I342" s="119" t="s">
        <v>101</v>
      </c>
      <c r="J342" s="96"/>
    </row>
    <row r="343" spans="2:10" ht="15" customHeight="1">
      <c r="B343" s="12" t="s">
        <v>921</v>
      </c>
      <c r="C343" s="114" t="s">
        <v>922</v>
      </c>
      <c r="D343" s="114" t="s">
        <v>923</v>
      </c>
      <c r="E343" s="114" t="s">
        <v>845</v>
      </c>
      <c r="F343" s="230" t="s">
        <v>12</v>
      </c>
      <c r="G343" s="147" t="s">
        <v>99</v>
      </c>
      <c r="H343" s="119" t="s">
        <v>100</v>
      </c>
      <c r="I343" s="119" t="s">
        <v>101</v>
      </c>
      <c r="J343" s="96"/>
    </row>
    <row r="344" spans="2:10" ht="15" customHeight="1">
      <c r="B344" s="12" t="s">
        <v>924</v>
      </c>
      <c r="C344" s="114" t="s">
        <v>925</v>
      </c>
      <c r="D344" s="114" t="s">
        <v>926</v>
      </c>
      <c r="E344" s="114" t="s">
        <v>845</v>
      </c>
      <c r="F344" s="230" t="s">
        <v>12</v>
      </c>
      <c r="G344" s="147" t="s">
        <v>99</v>
      </c>
      <c r="H344" s="119" t="s">
        <v>100</v>
      </c>
      <c r="I344" s="119" t="s">
        <v>101</v>
      </c>
      <c r="J344" s="96"/>
    </row>
    <row r="345" spans="2:10" ht="15" customHeight="1">
      <c r="B345" s="12" t="s">
        <v>920</v>
      </c>
      <c r="C345" s="114" t="s">
        <v>927</v>
      </c>
      <c r="D345" s="114" t="s">
        <v>928</v>
      </c>
      <c r="E345" s="114" t="s">
        <v>845</v>
      </c>
      <c r="F345" s="230" t="s">
        <v>12</v>
      </c>
      <c r="G345" s="147" t="s">
        <v>99</v>
      </c>
      <c r="H345" s="119" t="s">
        <v>100</v>
      </c>
      <c r="I345" s="119" t="s">
        <v>101</v>
      </c>
      <c r="J345" s="96"/>
    </row>
    <row r="346" spans="2:10" ht="15" customHeight="1">
      <c r="B346" s="12" t="s">
        <v>929</v>
      </c>
      <c r="C346" s="114" t="s">
        <v>930</v>
      </c>
      <c r="D346" s="114" t="s">
        <v>931</v>
      </c>
      <c r="E346" s="114" t="s">
        <v>845</v>
      </c>
      <c r="F346" s="230" t="s">
        <v>12</v>
      </c>
      <c r="G346" s="147" t="s">
        <v>99</v>
      </c>
      <c r="H346" s="119" t="s">
        <v>100</v>
      </c>
      <c r="I346" s="119" t="s">
        <v>101</v>
      </c>
      <c r="J346" s="96"/>
    </row>
    <row r="347" spans="2:10" ht="15" customHeight="1">
      <c r="B347" s="12" t="s">
        <v>932</v>
      </c>
      <c r="C347" s="114" t="s">
        <v>933</v>
      </c>
      <c r="D347" s="114" t="s">
        <v>934</v>
      </c>
      <c r="E347" s="114" t="s">
        <v>845</v>
      </c>
      <c r="F347" s="230" t="s">
        <v>12</v>
      </c>
      <c r="G347" s="147" t="s">
        <v>99</v>
      </c>
      <c r="H347" s="119" t="s">
        <v>100</v>
      </c>
      <c r="I347" s="119" t="s">
        <v>101</v>
      </c>
      <c r="J347" s="96"/>
    </row>
    <row r="348" spans="2:10" ht="15" customHeight="1">
      <c r="B348" s="12" t="s">
        <v>935</v>
      </c>
      <c r="C348" s="114" t="s">
        <v>936</v>
      </c>
      <c r="D348" s="114" t="s">
        <v>937</v>
      </c>
      <c r="E348" s="114" t="s">
        <v>845</v>
      </c>
      <c r="F348" s="230" t="s">
        <v>12</v>
      </c>
      <c r="G348" s="147" t="s">
        <v>99</v>
      </c>
      <c r="H348" s="119" t="s">
        <v>100</v>
      </c>
      <c r="I348" s="119" t="s">
        <v>101</v>
      </c>
      <c r="J348" s="96"/>
    </row>
    <row r="349" spans="2:10" ht="15" customHeight="1">
      <c r="B349" s="12" t="s">
        <v>938</v>
      </c>
      <c r="C349" s="114" t="s">
        <v>939</v>
      </c>
      <c r="D349" s="114" t="s">
        <v>940</v>
      </c>
      <c r="E349" s="114" t="s">
        <v>845</v>
      </c>
      <c r="F349" s="230" t="s">
        <v>12</v>
      </c>
      <c r="G349" s="147" t="s">
        <v>99</v>
      </c>
      <c r="H349" s="119" t="s">
        <v>100</v>
      </c>
      <c r="I349" s="119" t="s">
        <v>101</v>
      </c>
      <c r="J349" s="96"/>
    </row>
    <row r="350" spans="2:10" ht="15" customHeight="1">
      <c r="B350" s="12" t="s">
        <v>941</v>
      </c>
      <c r="C350" s="114" t="s">
        <v>942</v>
      </c>
      <c r="D350" s="114" t="s">
        <v>943</v>
      </c>
      <c r="E350" s="114" t="s">
        <v>845</v>
      </c>
      <c r="F350" s="230" t="s">
        <v>12</v>
      </c>
      <c r="G350" s="147" t="s">
        <v>99</v>
      </c>
      <c r="H350" s="119" t="s">
        <v>100</v>
      </c>
      <c r="I350" s="119" t="s">
        <v>101</v>
      </c>
      <c r="J350" s="96"/>
    </row>
    <row r="351" spans="2:10" ht="15" customHeight="1">
      <c r="B351" s="12" t="s">
        <v>944</v>
      </c>
      <c r="C351" s="114" t="s">
        <v>945</v>
      </c>
      <c r="D351" s="114" t="s">
        <v>946</v>
      </c>
      <c r="E351" s="114" t="s">
        <v>845</v>
      </c>
      <c r="F351" s="230" t="s">
        <v>12</v>
      </c>
      <c r="G351" s="147" t="s">
        <v>99</v>
      </c>
      <c r="H351" s="119" t="s">
        <v>100</v>
      </c>
      <c r="I351" s="119" t="s">
        <v>101</v>
      </c>
      <c r="J351" s="96"/>
    </row>
    <row r="352" spans="2:10" ht="15" customHeight="1">
      <c r="B352" s="12" t="s">
        <v>947</v>
      </c>
      <c r="C352" s="114" t="s">
        <v>948</v>
      </c>
      <c r="D352" s="114" t="s">
        <v>949</v>
      </c>
      <c r="E352" s="114" t="s">
        <v>845</v>
      </c>
      <c r="F352" s="230" t="s">
        <v>12</v>
      </c>
      <c r="G352" s="147" t="s">
        <v>99</v>
      </c>
      <c r="H352" s="119" t="s">
        <v>100</v>
      </c>
      <c r="I352" s="119" t="s">
        <v>101</v>
      </c>
      <c r="J352" s="96"/>
    </row>
    <row r="353" spans="2:10" ht="15" customHeight="1">
      <c r="B353" s="12" t="s">
        <v>950</v>
      </c>
      <c r="C353" s="114" t="s">
        <v>951</v>
      </c>
      <c r="D353" s="114" t="s">
        <v>952</v>
      </c>
      <c r="E353" s="114" t="s">
        <v>845</v>
      </c>
      <c r="F353" s="230" t="s">
        <v>12</v>
      </c>
      <c r="G353" s="147" t="s">
        <v>99</v>
      </c>
      <c r="H353" s="119" t="s">
        <v>100</v>
      </c>
      <c r="I353" s="119" t="s">
        <v>101</v>
      </c>
      <c r="J353" s="96"/>
    </row>
    <row r="354" spans="2:10" ht="15" customHeight="1">
      <c r="B354" s="12" t="s">
        <v>953</v>
      </c>
      <c r="C354" s="114" t="s">
        <v>954</v>
      </c>
      <c r="D354" s="114" t="s">
        <v>955</v>
      </c>
      <c r="E354" s="114" t="s">
        <v>845</v>
      </c>
      <c r="F354" s="230" t="s">
        <v>12</v>
      </c>
      <c r="G354" s="147" t="s">
        <v>99</v>
      </c>
      <c r="H354" s="119" t="s">
        <v>100</v>
      </c>
      <c r="I354" s="119" t="s">
        <v>101</v>
      </c>
      <c r="J354" s="96"/>
    </row>
    <row r="355" spans="2:10" ht="15" customHeight="1">
      <c r="B355" s="12" t="s">
        <v>956</v>
      </c>
      <c r="C355" s="114" t="s">
        <v>957</v>
      </c>
      <c r="D355" s="114" t="s">
        <v>958</v>
      </c>
      <c r="E355" s="114" t="s">
        <v>845</v>
      </c>
      <c r="F355" s="230" t="s">
        <v>12</v>
      </c>
      <c r="G355" s="147" t="s">
        <v>99</v>
      </c>
      <c r="H355" s="119" t="s">
        <v>100</v>
      </c>
      <c r="I355" s="119" t="s">
        <v>101</v>
      </c>
      <c r="J355" s="96"/>
    </row>
    <row r="356" spans="2:10" ht="15" customHeight="1">
      <c r="B356" s="12" t="s">
        <v>959</v>
      </c>
      <c r="C356" s="114" t="s">
        <v>960</v>
      </c>
      <c r="D356" s="114" t="s">
        <v>961</v>
      </c>
      <c r="E356" s="114" t="s">
        <v>845</v>
      </c>
      <c r="F356" s="230" t="s">
        <v>12</v>
      </c>
      <c r="G356" s="147" t="s">
        <v>99</v>
      </c>
      <c r="H356" s="119" t="s">
        <v>100</v>
      </c>
      <c r="I356" s="119" t="s">
        <v>101</v>
      </c>
      <c r="J356" s="96"/>
    </row>
    <row r="357" spans="2:10" ht="15" customHeight="1">
      <c r="B357" s="12" t="s">
        <v>962</v>
      </c>
      <c r="C357" s="114" t="s">
        <v>963</v>
      </c>
      <c r="D357" s="114" t="s">
        <v>964</v>
      </c>
      <c r="E357" s="114" t="s">
        <v>845</v>
      </c>
      <c r="F357" s="230" t="s">
        <v>12</v>
      </c>
      <c r="G357" s="147" t="s">
        <v>99</v>
      </c>
      <c r="H357" s="119" t="s">
        <v>100</v>
      </c>
      <c r="I357" s="119" t="s">
        <v>101</v>
      </c>
      <c r="J357" s="96"/>
    </row>
    <row r="358" spans="2:10" ht="15" customHeight="1">
      <c r="B358" s="12" t="s">
        <v>965</v>
      </c>
      <c r="C358" s="114" t="s">
        <v>108</v>
      </c>
      <c r="D358" s="114" t="s">
        <v>108</v>
      </c>
      <c r="E358" s="114" t="s">
        <v>845</v>
      </c>
      <c r="F358" s="230" t="s">
        <v>12</v>
      </c>
      <c r="G358" s="147" t="s">
        <v>99</v>
      </c>
      <c r="H358" s="119" t="s">
        <v>100</v>
      </c>
      <c r="I358" s="119" t="s">
        <v>101</v>
      </c>
      <c r="J358" s="96"/>
    </row>
    <row r="359" spans="2:10" ht="15" customHeight="1">
      <c r="B359" s="12" t="s">
        <v>966</v>
      </c>
      <c r="C359" s="114" t="s">
        <v>967</v>
      </c>
      <c r="D359" s="114" t="s">
        <v>968</v>
      </c>
      <c r="E359" s="114" t="s">
        <v>845</v>
      </c>
      <c r="F359" s="230" t="s">
        <v>12</v>
      </c>
      <c r="G359" s="147" t="s">
        <v>99</v>
      </c>
      <c r="H359" s="119" t="s">
        <v>100</v>
      </c>
      <c r="I359" s="119" t="s">
        <v>101</v>
      </c>
      <c r="J359" s="96"/>
    </row>
    <row r="360" spans="2:10" ht="15" customHeight="1">
      <c r="B360" s="12" t="s">
        <v>965</v>
      </c>
      <c r="C360" s="114" t="s">
        <v>969</v>
      </c>
      <c r="D360" s="114" t="s">
        <v>970</v>
      </c>
      <c r="E360" s="114" t="s">
        <v>845</v>
      </c>
      <c r="F360" s="230" t="s">
        <v>12</v>
      </c>
      <c r="G360" s="147" t="s">
        <v>99</v>
      </c>
      <c r="H360" s="119" t="s">
        <v>100</v>
      </c>
      <c r="I360" s="119" t="s">
        <v>101</v>
      </c>
      <c r="J360" s="96"/>
    </row>
    <row r="361" spans="2:10" ht="15" customHeight="1">
      <c r="B361" s="12" t="s">
        <v>971</v>
      </c>
      <c r="C361" s="114" t="s">
        <v>972</v>
      </c>
      <c r="D361" s="114" t="s">
        <v>973</v>
      </c>
      <c r="E361" s="114" t="s">
        <v>845</v>
      </c>
      <c r="F361" s="230" t="s">
        <v>12</v>
      </c>
      <c r="G361" s="147" t="s">
        <v>99</v>
      </c>
      <c r="H361" s="119" t="s">
        <v>100</v>
      </c>
      <c r="I361" s="119" t="s">
        <v>101</v>
      </c>
      <c r="J361" s="96"/>
    </row>
    <row r="362" spans="2:10" ht="15" customHeight="1">
      <c r="B362" s="12" t="s">
        <v>974</v>
      </c>
      <c r="C362" s="114" t="s">
        <v>975</v>
      </c>
      <c r="D362" s="114" t="s">
        <v>976</v>
      </c>
      <c r="E362" s="114" t="s">
        <v>845</v>
      </c>
      <c r="F362" s="230" t="s">
        <v>12</v>
      </c>
      <c r="G362" s="147" t="s">
        <v>99</v>
      </c>
      <c r="H362" s="119" t="s">
        <v>100</v>
      </c>
      <c r="I362" s="119" t="s">
        <v>101</v>
      </c>
      <c r="J362" s="96"/>
    </row>
    <row r="363" spans="2:10" ht="15" customHeight="1">
      <c r="B363" s="12" t="s">
        <v>977</v>
      </c>
      <c r="C363" s="114" t="s">
        <v>978</v>
      </c>
      <c r="D363" s="114" t="s">
        <v>979</v>
      </c>
      <c r="E363" s="114" t="s">
        <v>845</v>
      </c>
      <c r="F363" s="230" t="s">
        <v>12</v>
      </c>
      <c r="G363" s="147" t="s">
        <v>99</v>
      </c>
      <c r="H363" s="119" t="s">
        <v>100</v>
      </c>
      <c r="I363" s="119" t="s">
        <v>101</v>
      </c>
      <c r="J363" s="96"/>
    </row>
    <row r="364" spans="2:10" ht="15" customHeight="1">
      <c r="B364" s="12" t="s">
        <v>980</v>
      </c>
      <c r="C364" s="114" t="s">
        <v>981</v>
      </c>
      <c r="D364" s="114" t="s">
        <v>982</v>
      </c>
      <c r="E364" s="114" t="s">
        <v>845</v>
      </c>
      <c r="F364" s="230" t="s">
        <v>12</v>
      </c>
      <c r="G364" s="147" t="s">
        <v>99</v>
      </c>
      <c r="H364" s="119" t="s">
        <v>100</v>
      </c>
      <c r="I364" s="119" t="s">
        <v>101</v>
      </c>
      <c r="J364" s="96"/>
    </row>
    <row r="365" spans="2:10" ht="15" customHeight="1">
      <c r="B365" s="12" t="s">
        <v>983</v>
      </c>
      <c r="C365" s="114" t="s">
        <v>984</v>
      </c>
      <c r="D365" s="114" t="s">
        <v>985</v>
      </c>
      <c r="E365" s="114" t="s">
        <v>845</v>
      </c>
      <c r="F365" s="230" t="s">
        <v>12</v>
      </c>
      <c r="G365" s="147" t="s">
        <v>99</v>
      </c>
      <c r="H365" s="119" t="s">
        <v>100</v>
      </c>
      <c r="I365" s="119" t="s">
        <v>101</v>
      </c>
      <c r="J365" s="96"/>
    </row>
    <row r="366" spans="2:10" ht="15" customHeight="1">
      <c r="B366" s="12" t="s">
        <v>986</v>
      </c>
      <c r="C366" s="114" t="s">
        <v>987</v>
      </c>
      <c r="D366" s="114" t="s">
        <v>988</v>
      </c>
      <c r="E366" s="114" t="s">
        <v>845</v>
      </c>
      <c r="F366" s="230" t="s">
        <v>12</v>
      </c>
      <c r="G366" s="147" t="s">
        <v>99</v>
      </c>
      <c r="H366" s="119" t="s">
        <v>100</v>
      </c>
      <c r="I366" s="119" t="s">
        <v>101</v>
      </c>
      <c r="J366" s="96"/>
    </row>
    <row r="367" spans="2:10" ht="15" customHeight="1">
      <c r="B367" s="12" t="s">
        <v>989</v>
      </c>
      <c r="C367" s="114" t="s">
        <v>108</v>
      </c>
      <c r="D367" s="114" t="s">
        <v>108</v>
      </c>
      <c r="E367" s="114" t="s">
        <v>845</v>
      </c>
      <c r="F367" s="230" t="s">
        <v>12</v>
      </c>
      <c r="G367" s="147" t="s">
        <v>99</v>
      </c>
      <c r="H367" s="119" t="s">
        <v>100</v>
      </c>
      <c r="I367" s="119" t="s">
        <v>101</v>
      </c>
      <c r="J367" s="96"/>
    </row>
    <row r="368" spans="2:10" ht="15" customHeight="1">
      <c r="B368" s="12" t="s">
        <v>990</v>
      </c>
      <c r="C368" s="114" t="s">
        <v>991</v>
      </c>
      <c r="D368" s="114" t="s">
        <v>992</v>
      </c>
      <c r="E368" s="114" t="s">
        <v>845</v>
      </c>
      <c r="F368" s="230" t="s">
        <v>12</v>
      </c>
      <c r="G368" s="147" t="s">
        <v>99</v>
      </c>
      <c r="H368" s="119" t="s">
        <v>100</v>
      </c>
      <c r="I368" s="119" t="s">
        <v>101</v>
      </c>
      <c r="J368" s="96"/>
    </row>
    <row r="369" spans="2:10" ht="15" customHeight="1">
      <c r="B369" s="12" t="s">
        <v>993</v>
      </c>
      <c r="C369" s="114" t="s">
        <v>994</v>
      </c>
      <c r="D369" s="114" t="s">
        <v>995</v>
      </c>
      <c r="E369" s="114" t="s">
        <v>845</v>
      </c>
      <c r="F369" s="230" t="s">
        <v>12</v>
      </c>
      <c r="G369" s="147" t="s">
        <v>99</v>
      </c>
      <c r="H369" s="119" t="s">
        <v>100</v>
      </c>
      <c r="I369" s="119" t="s">
        <v>101</v>
      </c>
      <c r="J369" s="96"/>
    </row>
    <row r="370" spans="2:10" ht="15" customHeight="1">
      <c r="B370" s="12" t="s">
        <v>996</v>
      </c>
      <c r="C370" s="114" t="s">
        <v>997</v>
      </c>
      <c r="D370" s="114" t="s">
        <v>998</v>
      </c>
      <c r="E370" s="114" t="s">
        <v>845</v>
      </c>
      <c r="F370" s="230" t="s">
        <v>12</v>
      </c>
      <c r="G370" s="147" t="s">
        <v>99</v>
      </c>
      <c r="H370" s="119" t="s">
        <v>100</v>
      </c>
      <c r="I370" s="119" t="s">
        <v>101</v>
      </c>
      <c r="J370" s="96"/>
    </row>
    <row r="371" spans="2:10" ht="15" customHeight="1">
      <c r="B371" s="12" t="s">
        <v>999</v>
      </c>
      <c r="C371" s="114" t="s">
        <v>1000</v>
      </c>
      <c r="D371" s="114" t="s">
        <v>1001</v>
      </c>
      <c r="E371" s="114" t="s">
        <v>845</v>
      </c>
      <c r="F371" s="230" t="s">
        <v>12</v>
      </c>
      <c r="G371" s="147" t="s">
        <v>99</v>
      </c>
      <c r="H371" s="119" t="s">
        <v>100</v>
      </c>
      <c r="I371" s="119" t="s">
        <v>101</v>
      </c>
      <c r="J371" s="96"/>
    </row>
    <row r="372" spans="2:10" ht="15" customHeight="1">
      <c r="B372" s="12" t="s">
        <v>1002</v>
      </c>
      <c r="C372" s="114" t="s">
        <v>1003</v>
      </c>
      <c r="D372" s="114" t="s">
        <v>1004</v>
      </c>
      <c r="E372" s="114" t="s">
        <v>845</v>
      </c>
      <c r="F372" s="230" t="s">
        <v>12</v>
      </c>
      <c r="G372" s="147" t="s">
        <v>99</v>
      </c>
      <c r="H372" s="119" t="s">
        <v>100</v>
      </c>
      <c r="I372" s="119" t="s">
        <v>101</v>
      </c>
      <c r="J372" s="96"/>
    </row>
    <row r="373" spans="2:10" ht="15" customHeight="1">
      <c r="B373" s="12" t="s">
        <v>1005</v>
      </c>
      <c r="C373" s="114" t="s">
        <v>108</v>
      </c>
      <c r="D373" s="114" t="s">
        <v>1006</v>
      </c>
      <c r="E373" s="114" t="s">
        <v>845</v>
      </c>
      <c r="F373" s="230" t="s">
        <v>12</v>
      </c>
      <c r="G373" s="147" t="s">
        <v>99</v>
      </c>
      <c r="H373" s="119" t="s">
        <v>100</v>
      </c>
      <c r="I373" s="119" t="s">
        <v>101</v>
      </c>
      <c r="J373" s="96"/>
    </row>
    <row r="374" spans="2:10" ht="15" customHeight="1">
      <c r="B374" s="12" t="s">
        <v>1007</v>
      </c>
      <c r="C374" s="114" t="s">
        <v>108</v>
      </c>
      <c r="D374" s="114" t="s">
        <v>1008</v>
      </c>
      <c r="E374" s="114" t="s">
        <v>845</v>
      </c>
      <c r="F374" s="230" t="s">
        <v>12</v>
      </c>
      <c r="G374" s="147" t="s">
        <v>99</v>
      </c>
      <c r="H374" s="119" t="s">
        <v>100</v>
      </c>
      <c r="I374" s="119" t="s">
        <v>101</v>
      </c>
      <c r="J374" s="96"/>
    </row>
    <row r="375" spans="2:10" ht="15" customHeight="1">
      <c r="B375" s="12" t="s">
        <v>1009</v>
      </c>
      <c r="C375" s="114" t="s">
        <v>1010</v>
      </c>
      <c r="D375" s="114" t="s">
        <v>1011</v>
      </c>
      <c r="E375" s="114" t="s">
        <v>845</v>
      </c>
      <c r="F375" s="230" t="s">
        <v>12</v>
      </c>
      <c r="G375" s="147" t="s">
        <v>99</v>
      </c>
      <c r="H375" s="119" t="s">
        <v>100</v>
      </c>
      <c r="I375" s="119" t="s">
        <v>101</v>
      </c>
      <c r="J375" s="96"/>
    </row>
    <row r="376" spans="2:10" ht="15" customHeight="1">
      <c r="B376" s="12" t="s">
        <v>1012</v>
      </c>
      <c r="C376" s="114" t="s">
        <v>108</v>
      </c>
      <c r="D376" s="114" t="s">
        <v>1013</v>
      </c>
      <c r="E376" s="114" t="s">
        <v>845</v>
      </c>
      <c r="F376" s="230" t="s">
        <v>12</v>
      </c>
      <c r="G376" s="147" t="s">
        <v>99</v>
      </c>
      <c r="H376" s="119" t="s">
        <v>100</v>
      </c>
      <c r="I376" s="119" t="s">
        <v>101</v>
      </c>
      <c r="J376" s="96"/>
    </row>
    <row r="377" spans="2:10" ht="15" customHeight="1">
      <c r="B377" s="12" t="s">
        <v>1014</v>
      </c>
      <c r="C377" s="114" t="s">
        <v>1015</v>
      </c>
      <c r="D377" s="114" t="s">
        <v>1016</v>
      </c>
      <c r="E377" s="114" t="s">
        <v>845</v>
      </c>
      <c r="F377" s="230" t="s">
        <v>12</v>
      </c>
      <c r="G377" s="147" t="s">
        <v>99</v>
      </c>
      <c r="H377" s="119" t="s">
        <v>100</v>
      </c>
      <c r="I377" s="119" t="s">
        <v>101</v>
      </c>
      <c r="J377" s="96"/>
    </row>
    <row r="378" spans="2:10" ht="15" customHeight="1">
      <c r="B378" s="12" t="s">
        <v>1017</v>
      </c>
      <c r="C378" s="114" t="s">
        <v>1018</v>
      </c>
      <c r="D378" s="114" t="s">
        <v>1019</v>
      </c>
      <c r="E378" s="114" t="s">
        <v>845</v>
      </c>
      <c r="F378" s="230" t="s">
        <v>12</v>
      </c>
      <c r="G378" s="147" t="s">
        <v>99</v>
      </c>
      <c r="H378" s="119" t="s">
        <v>100</v>
      </c>
      <c r="I378" s="119" t="s">
        <v>101</v>
      </c>
      <c r="J378" s="96"/>
    </row>
    <row r="379" spans="2:10" ht="15" customHeight="1">
      <c r="B379" s="12" t="s">
        <v>1020</v>
      </c>
      <c r="C379" s="114" t="s">
        <v>108</v>
      </c>
      <c r="D379" s="114" t="s">
        <v>1021</v>
      </c>
      <c r="E379" s="114" t="s">
        <v>845</v>
      </c>
      <c r="F379" s="230" t="s">
        <v>12</v>
      </c>
      <c r="G379" s="147" t="s">
        <v>99</v>
      </c>
      <c r="H379" s="119" t="s">
        <v>100</v>
      </c>
      <c r="I379" s="119" t="s">
        <v>101</v>
      </c>
      <c r="J379" s="96"/>
    </row>
    <row r="380" spans="2:10" ht="15" customHeight="1">
      <c r="B380" s="12" t="s">
        <v>1022</v>
      </c>
      <c r="C380" s="114" t="s">
        <v>1023</v>
      </c>
      <c r="D380" s="114" t="s">
        <v>1024</v>
      </c>
      <c r="E380" s="114" t="s">
        <v>845</v>
      </c>
      <c r="F380" s="230" t="s">
        <v>12</v>
      </c>
      <c r="G380" s="147" t="s">
        <v>99</v>
      </c>
      <c r="H380" s="119" t="s">
        <v>100</v>
      </c>
      <c r="I380" s="119" t="s">
        <v>101</v>
      </c>
      <c r="J380" s="96"/>
    </row>
    <row r="381" spans="2:10" ht="15" customHeight="1">
      <c r="B381" s="12" t="s">
        <v>1025</v>
      </c>
      <c r="C381" s="114" t="s">
        <v>1026</v>
      </c>
      <c r="D381" s="114" t="s">
        <v>1027</v>
      </c>
      <c r="E381" s="114" t="s">
        <v>845</v>
      </c>
      <c r="F381" s="230" t="s">
        <v>12</v>
      </c>
      <c r="G381" s="147" t="s">
        <v>99</v>
      </c>
      <c r="H381" s="119" t="s">
        <v>100</v>
      </c>
      <c r="I381" s="119" t="s">
        <v>101</v>
      </c>
      <c r="J381" s="96"/>
    </row>
    <row r="382" spans="2:10" ht="15" customHeight="1">
      <c r="B382" s="12" t="s">
        <v>1028</v>
      </c>
      <c r="C382" s="114" t="s">
        <v>1029</v>
      </c>
      <c r="D382" s="114" t="s">
        <v>1030</v>
      </c>
      <c r="E382" s="114" t="s">
        <v>845</v>
      </c>
      <c r="F382" s="230" t="s">
        <v>12</v>
      </c>
      <c r="G382" s="147" t="s">
        <v>99</v>
      </c>
      <c r="H382" s="119" t="s">
        <v>100</v>
      </c>
      <c r="I382" s="119" t="s">
        <v>101</v>
      </c>
      <c r="J382" s="96"/>
    </row>
    <row r="383" spans="2:10" ht="15" customHeight="1">
      <c r="B383" s="12" t="s">
        <v>1031</v>
      </c>
      <c r="C383" s="114" t="s">
        <v>108</v>
      </c>
      <c r="D383" s="114" t="s">
        <v>108</v>
      </c>
      <c r="E383" s="114" t="s">
        <v>845</v>
      </c>
      <c r="F383" s="230" t="s">
        <v>12</v>
      </c>
      <c r="G383" s="147" t="s">
        <v>99</v>
      </c>
      <c r="H383" s="119" t="s">
        <v>100</v>
      </c>
      <c r="I383" s="119" t="s">
        <v>101</v>
      </c>
      <c r="J383" s="96"/>
    </row>
    <row r="384" spans="2:10" ht="15" customHeight="1">
      <c r="B384" s="12" t="s">
        <v>1032</v>
      </c>
      <c r="C384" s="114" t="s">
        <v>108</v>
      </c>
      <c r="D384" s="114" t="s">
        <v>1033</v>
      </c>
      <c r="E384" s="114" t="s">
        <v>845</v>
      </c>
      <c r="F384" s="230" t="s">
        <v>12</v>
      </c>
      <c r="G384" s="147" t="s">
        <v>99</v>
      </c>
      <c r="H384" s="119" t="s">
        <v>100</v>
      </c>
      <c r="I384" s="119" t="s">
        <v>101</v>
      </c>
      <c r="J384" s="96"/>
    </row>
    <row r="385" spans="2:10" ht="15" customHeight="1">
      <c r="B385" s="12" t="s">
        <v>1034</v>
      </c>
      <c r="C385" s="114" t="s">
        <v>108</v>
      </c>
      <c r="D385" s="114" t="s">
        <v>1035</v>
      </c>
      <c r="E385" s="114" t="s">
        <v>845</v>
      </c>
      <c r="F385" s="230" t="s">
        <v>12</v>
      </c>
      <c r="G385" s="147" t="s">
        <v>99</v>
      </c>
      <c r="H385" s="119" t="s">
        <v>100</v>
      </c>
      <c r="I385" s="119" t="s">
        <v>101</v>
      </c>
      <c r="J385" s="96"/>
    </row>
    <row r="386" spans="2:10" ht="15" customHeight="1">
      <c r="B386" s="12" t="s">
        <v>1036</v>
      </c>
      <c r="C386" s="114" t="s">
        <v>1037</v>
      </c>
      <c r="D386" s="114" t="s">
        <v>1038</v>
      </c>
      <c r="E386" s="114" t="s">
        <v>845</v>
      </c>
      <c r="F386" s="230" t="s">
        <v>12</v>
      </c>
      <c r="G386" s="147" t="s">
        <v>99</v>
      </c>
      <c r="H386" s="119" t="s">
        <v>100</v>
      </c>
      <c r="I386" s="119" t="s">
        <v>101</v>
      </c>
      <c r="J386" s="96"/>
    </row>
    <row r="387" spans="2:10" ht="15" customHeight="1">
      <c r="B387" s="12" t="s">
        <v>1039</v>
      </c>
      <c r="C387" s="114" t="s">
        <v>108</v>
      </c>
      <c r="D387" s="114" t="s">
        <v>1040</v>
      </c>
      <c r="E387" s="114" t="s">
        <v>845</v>
      </c>
      <c r="F387" s="230" t="s">
        <v>12</v>
      </c>
      <c r="G387" s="147" t="s">
        <v>99</v>
      </c>
      <c r="H387" s="119" t="s">
        <v>100</v>
      </c>
      <c r="I387" s="119" t="s">
        <v>101</v>
      </c>
      <c r="J387" s="96"/>
    </row>
    <row r="388" spans="2:10" ht="15" customHeight="1">
      <c r="B388" s="12" t="s">
        <v>1041</v>
      </c>
      <c r="C388" s="114" t="s">
        <v>108</v>
      </c>
      <c r="D388" s="114" t="s">
        <v>1042</v>
      </c>
      <c r="E388" s="114" t="s">
        <v>845</v>
      </c>
      <c r="F388" s="230" t="s">
        <v>12</v>
      </c>
      <c r="G388" s="147" t="s">
        <v>99</v>
      </c>
      <c r="H388" s="119" t="s">
        <v>100</v>
      </c>
      <c r="I388" s="119" t="s">
        <v>101</v>
      </c>
      <c r="J388" s="96"/>
    </row>
    <row r="389" spans="2:10" ht="15" customHeight="1">
      <c r="B389" s="12" t="s">
        <v>1043</v>
      </c>
      <c r="C389" s="114" t="s">
        <v>108</v>
      </c>
      <c r="D389" s="114" t="s">
        <v>108</v>
      </c>
      <c r="E389" s="114" t="s">
        <v>845</v>
      </c>
      <c r="F389" s="230" t="s">
        <v>12</v>
      </c>
      <c r="G389" s="147" t="s">
        <v>99</v>
      </c>
      <c r="H389" s="119" t="s">
        <v>100</v>
      </c>
      <c r="I389" s="119" t="s">
        <v>101</v>
      </c>
      <c r="J389" s="96"/>
    </row>
    <row r="390" spans="2:10" ht="15" customHeight="1">
      <c r="B390" s="12" t="s">
        <v>1044</v>
      </c>
      <c r="C390" s="114" t="s">
        <v>1045</v>
      </c>
      <c r="D390" s="114" t="s">
        <v>1046</v>
      </c>
      <c r="E390" s="114" t="s">
        <v>845</v>
      </c>
      <c r="F390" s="230" t="s">
        <v>12</v>
      </c>
      <c r="G390" s="147" t="s">
        <v>99</v>
      </c>
      <c r="H390" s="119" t="s">
        <v>100</v>
      </c>
      <c r="I390" s="119" t="s">
        <v>101</v>
      </c>
      <c r="J390" s="96"/>
    </row>
    <row r="391" spans="2:10" ht="15" customHeight="1">
      <c r="B391" s="12" t="s">
        <v>1047</v>
      </c>
      <c r="C391" s="114" t="s">
        <v>1048</v>
      </c>
      <c r="D391" s="114" t="s">
        <v>1049</v>
      </c>
      <c r="E391" s="114" t="s">
        <v>845</v>
      </c>
      <c r="F391" s="230" t="s">
        <v>12</v>
      </c>
      <c r="G391" s="147" t="s">
        <v>99</v>
      </c>
      <c r="H391" s="119" t="s">
        <v>100</v>
      </c>
      <c r="I391" s="119" t="s">
        <v>101</v>
      </c>
      <c r="J391" s="96"/>
    </row>
    <row r="392" spans="2:10" ht="15" customHeight="1">
      <c r="B392" s="12" t="s">
        <v>1050</v>
      </c>
      <c r="C392" s="114" t="s">
        <v>1051</v>
      </c>
      <c r="D392" s="114" t="s">
        <v>1052</v>
      </c>
      <c r="E392" s="114" t="s">
        <v>845</v>
      </c>
      <c r="F392" s="230" t="s">
        <v>12</v>
      </c>
      <c r="G392" s="147" t="s">
        <v>99</v>
      </c>
      <c r="H392" s="119" t="s">
        <v>100</v>
      </c>
      <c r="I392" s="119" t="s">
        <v>101</v>
      </c>
      <c r="J392" s="96"/>
    </row>
    <row r="393" spans="2:10" ht="15" customHeight="1">
      <c r="B393" s="12" t="s">
        <v>1053</v>
      </c>
      <c r="C393" s="114" t="s">
        <v>1054</v>
      </c>
      <c r="D393" s="114" t="s">
        <v>1055</v>
      </c>
      <c r="E393" s="114" t="s">
        <v>845</v>
      </c>
      <c r="F393" s="230" t="s">
        <v>12</v>
      </c>
      <c r="G393" s="147" t="s">
        <v>99</v>
      </c>
      <c r="H393" s="119" t="s">
        <v>100</v>
      </c>
      <c r="I393" s="119" t="s">
        <v>101</v>
      </c>
      <c r="J393" s="96"/>
    </row>
    <row r="394" spans="2:10" ht="15" customHeight="1">
      <c r="B394" s="12" t="s">
        <v>1056</v>
      </c>
      <c r="C394" s="114" t="s">
        <v>1057</v>
      </c>
      <c r="D394" s="114" t="s">
        <v>1058</v>
      </c>
      <c r="E394" s="114" t="s">
        <v>845</v>
      </c>
      <c r="F394" s="230" t="s">
        <v>12</v>
      </c>
      <c r="G394" s="147" t="s">
        <v>99</v>
      </c>
      <c r="H394" s="119" t="s">
        <v>100</v>
      </c>
      <c r="I394" s="119" t="s">
        <v>101</v>
      </c>
      <c r="J394" s="96"/>
    </row>
    <row r="395" spans="2:10" ht="15" customHeight="1">
      <c r="B395" s="12" t="s">
        <v>1059</v>
      </c>
      <c r="C395" s="114" t="s">
        <v>1060</v>
      </c>
      <c r="D395" s="114" t="s">
        <v>1061</v>
      </c>
      <c r="E395" s="114" t="s">
        <v>845</v>
      </c>
      <c r="F395" s="230" t="s">
        <v>12</v>
      </c>
      <c r="G395" s="147" t="s">
        <v>99</v>
      </c>
      <c r="H395" s="119" t="s">
        <v>100</v>
      </c>
      <c r="I395" s="119" t="s">
        <v>101</v>
      </c>
      <c r="J395" s="96"/>
    </row>
    <row r="396" spans="2:10" ht="15" customHeight="1">
      <c r="B396" s="12" t="s">
        <v>1062</v>
      </c>
      <c r="C396" s="114" t="s">
        <v>1063</v>
      </c>
      <c r="D396" s="114" t="s">
        <v>1064</v>
      </c>
      <c r="E396" s="114" t="s">
        <v>1065</v>
      </c>
      <c r="F396" s="230" t="s">
        <v>12</v>
      </c>
      <c r="G396" s="147" t="s">
        <v>99</v>
      </c>
      <c r="H396" s="119" t="s">
        <v>100</v>
      </c>
      <c r="I396" s="119" t="s">
        <v>101</v>
      </c>
      <c r="J396" s="96"/>
    </row>
    <row r="397" spans="2:10" ht="15" customHeight="1">
      <c r="B397" s="12" t="s">
        <v>1066</v>
      </c>
      <c r="C397" s="114" t="s">
        <v>1067</v>
      </c>
      <c r="D397" s="114" t="s">
        <v>1068</v>
      </c>
      <c r="E397" s="114" t="s">
        <v>1065</v>
      </c>
      <c r="F397" s="230" t="s">
        <v>12</v>
      </c>
      <c r="G397" s="147" t="s">
        <v>99</v>
      </c>
      <c r="H397" s="119" t="s">
        <v>100</v>
      </c>
      <c r="I397" s="119" t="s">
        <v>101</v>
      </c>
      <c r="J397" s="96"/>
    </row>
    <row r="398" spans="2:10" ht="15" customHeight="1">
      <c r="B398" s="12" t="s">
        <v>1069</v>
      </c>
      <c r="C398" s="114" t="s">
        <v>1070</v>
      </c>
      <c r="D398" s="114" t="s">
        <v>1071</v>
      </c>
      <c r="E398" s="114" t="s">
        <v>1065</v>
      </c>
      <c r="F398" s="230" t="s">
        <v>12</v>
      </c>
      <c r="G398" s="147" t="s">
        <v>99</v>
      </c>
      <c r="H398" s="119" t="s">
        <v>100</v>
      </c>
      <c r="I398" s="119" t="s">
        <v>101</v>
      </c>
      <c r="J398" s="96"/>
    </row>
    <row r="399" spans="2:10" ht="15" customHeight="1">
      <c r="B399" s="12" t="s">
        <v>1072</v>
      </c>
      <c r="C399" s="114" t="s">
        <v>1073</v>
      </c>
      <c r="D399" s="114" t="s">
        <v>1074</v>
      </c>
      <c r="E399" s="114" t="s">
        <v>1065</v>
      </c>
      <c r="F399" s="230" t="s">
        <v>12</v>
      </c>
      <c r="G399" s="147" t="s">
        <v>99</v>
      </c>
      <c r="H399" s="119" t="s">
        <v>100</v>
      </c>
      <c r="I399" s="119" t="s">
        <v>101</v>
      </c>
      <c r="J399" s="96"/>
    </row>
    <row r="400" spans="2:10" ht="15" customHeight="1">
      <c r="B400" s="12" t="s">
        <v>1075</v>
      </c>
      <c r="C400" s="114" t="s">
        <v>1076</v>
      </c>
      <c r="D400" s="114" t="s">
        <v>1077</v>
      </c>
      <c r="E400" s="114" t="s">
        <v>1065</v>
      </c>
      <c r="F400" s="230" t="s">
        <v>12</v>
      </c>
      <c r="G400" s="147" t="s">
        <v>99</v>
      </c>
      <c r="H400" s="119" t="s">
        <v>100</v>
      </c>
      <c r="I400" s="119" t="s">
        <v>101</v>
      </c>
      <c r="J400" s="96"/>
    </row>
    <row r="401" spans="2:10" ht="15" customHeight="1">
      <c r="B401" s="12" t="s">
        <v>1078</v>
      </c>
      <c r="C401" s="114" t="s">
        <v>1079</v>
      </c>
      <c r="D401" s="114" t="s">
        <v>1080</v>
      </c>
      <c r="E401" s="114" t="s">
        <v>1065</v>
      </c>
      <c r="F401" s="230" t="s">
        <v>12</v>
      </c>
      <c r="G401" s="147" t="s">
        <v>99</v>
      </c>
      <c r="H401" s="119" t="s">
        <v>100</v>
      </c>
      <c r="I401" s="119" t="s">
        <v>101</v>
      </c>
      <c r="J401" s="96"/>
    </row>
    <row r="402" spans="2:10" ht="15" customHeight="1">
      <c r="B402" s="12" t="s">
        <v>1081</v>
      </c>
      <c r="C402" s="114" t="s">
        <v>1082</v>
      </c>
      <c r="D402" s="114" t="s">
        <v>1083</v>
      </c>
      <c r="E402" s="114" t="s">
        <v>1065</v>
      </c>
      <c r="F402" s="230" t="s">
        <v>12</v>
      </c>
      <c r="G402" s="147" t="s">
        <v>99</v>
      </c>
      <c r="H402" s="119" t="s">
        <v>100</v>
      </c>
      <c r="I402" s="119" t="s">
        <v>101</v>
      </c>
      <c r="J402" s="96"/>
    </row>
    <row r="403" spans="2:10" ht="15" customHeight="1">
      <c r="B403" s="12" t="s">
        <v>1084</v>
      </c>
      <c r="C403" s="114" t="s">
        <v>1085</v>
      </c>
      <c r="D403" s="114" t="s">
        <v>1086</v>
      </c>
      <c r="E403" s="114" t="s">
        <v>1065</v>
      </c>
      <c r="F403" s="230" t="s">
        <v>12</v>
      </c>
      <c r="G403" s="147" t="s">
        <v>99</v>
      </c>
      <c r="H403" s="119" t="s">
        <v>100</v>
      </c>
      <c r="I403" s="119" t="s">
        <v>101</v>
      </c>
      <c r="J403" s="96"/>
    </row>
    <row r="404" spans="2:10" ht="15" customHeight="1">
      <c r="B404" s="12" t="s">
        <v>1087</v>
      </c>
      <c r="C404" s="114" t="s">
        <v>1088</v>
      </c>
      <c r="D404" s="114" t="s">
        <v>1089</v>
      </c>
      <c r="E404" s="114" t="s">
        <v>1065</v>
      </c>
      <c r="F404" s="230" t="s">
        <v>12</v>
      </c>
      <c r="G404" s="147" t="s">
        <v>99</v>
      </c>
      <c r="H404" s="119" t="s">
        <v>100</v>
      </c>
      <c r="I404" s="119" t="s">
        <v>101</v>
      </c>
      <c r="J404" s="96"/>
    </row>
    <row r="405" spans="2:10" ht="15" customHeight="1">
      <c r="B405" s="12" t="s">
        <v>1090</v>
      </c>
      <c r="C405" s="114" t="s">
        <v>1091</v>
      </c>
      <c r="D405" s="114" t="s">
        <v>1092</v>
      </c>
      <c r="E405" s="114" t="s">
        <v>1065</v>
      </c>
      <c r="F405" s="230" t="s">
        <v>12</v>
      </c>
      <c r="G405" s="147" t="s">
        <v>99</v>
      </c>
      <c r="H405" s="119" t="s">
        <v>100</v>
      </c>
      <c r="I405" s="119" t="s">
        <v>101</v>
      </c>
      <c r="J405" s="96"/>
    </row>
    <row r="406" spans="2:10" ht="15" customHeight="1">
      <c r="B406" s="12" t="s">
        <v>1093</v>
      </c>
      <c r="C406" s="114" t="s">
        <v>1094</v>
      </c>
      <c r="D406" s="114" t="s">
        <v>1095</v>
      </c>
      <c r="E406" s="114" t="s">
        <v>1065</v>
      </c>
      <c r="F406" s="230" t="s">
        <v>12</v>
      </c>
      <c r="G406" s="147" t="s">
        <v>99</v>
      </c>
      <c r="H406" s="119" t="s">
        <v>100</v>
      </c>
      <c r="I406" s="119" t="s">
        <v>101</v>
      </c>
      <c r="J406" s="96"/>
    </row>
    <row r="407" spans="2:10" ht="15" customHeight="1">
      <c r="B407" s="12" t="s">
        <v>1096</v>
      </c>
      <c r="C407" s="114" t="s">
        <v>1097</v>
      </c>
      <c r="D407" s="114" t="s">
        <v>1098</v>
      </c>
      <c r="E407" s="114" t="s">
        <v>1065</v>
      </c>
      <c r="F407" s="230" t="s">
        <v>12</v>
      </c>
      <c r="G407" s="147" t="s">
        <v>99</v>
      </c>
      <c r="H407" s="119" t="s">
        <v>100</v>
      </c>
      <c r="I407" s="119" t="s">
        <v>101</v>
      </c>
      <c r="J407" s="96"/>
    </row>
    <row r="408" spans="2:10" ht="15" customHeight="1">
      <c r="B408" s="12" t="s">
        <v>1099</v>
      </c>
      <c r="C408" s="114" t="s">
        <v>1100</v>
      </c>
      <c r="D408" s="114" t="s">
        <v>1101</v>
      </c>
      <c r="E408" s="114" t="s">
        <v>1065</v>
      </c>
      <c r="F408" s="230" t="s">
        <v>12</v>
      </c>
      <c r="G408" s="147" t="s">
        <v>99</v>
      </c>
      <c r="H408" s="119" t="s">
        <v>100</v>
      </c>
      <c r="I408" s="119" t="s">
        <v>101</v>
      </c>
      <c r="J408" s="96"/>
    </row>
    <row r="409" spans="2:10" ht="15" customHeight="1">
      <c r="B409" s="12" t="s">
        <v>1102</v>
      </c>
      <c r="C409" s="114" t="s">
        <v>108</v>
      </c>
      <c r="D409" s="114" t="s">
        <v>108</v>
      </c>
      <c r="E409" s="114" t="s">
        <v>1103</v>
      </c>
      <c r="F409" s="230" t="s">
        <v>12</v>
      </c>
      <c r="G409" s="147" t="s">
        <v>99</v>
      </c>
      <c r="H409" s="119" t="s">
        <v>100</v>
      </c>
      <c r="I409" s="119" t="s">
        <v>101</v>
      </c>
      <c r="J409" s="96"/>
    </row>
    <row r="410" spans="2:10" ht="15" customHeight="1">
      <c r="B410" s="12" t="s">
        <v>1104</v>
      </c>
      <c r="C410" s="114" t="s">
        <v>108</v>
      </c>
      <c r="D410" s="114" t="s">
        <v>1105</v>
      </c>
      <c r="E410" s="114" t="s">
        <v>1103</v>
      </c>
      <c r="F410" s="230" t="s">
        <v>12</v>
      </c>
      <c r="G410" s="147" t="s">
        <v>99</v>
      </c>
      <c r="H410" s="119" t="s">
        <v>100</v>
      </c>
      <c r="I410" s="119" t="s">
        <v>101</v>
      </c>
      <c r="J410" s="96"/>
    </row>
    <row r="411" spans="2:10" ht="15" customHeight="1">
      <c r="B411" s="12" t="s">
        <v>1106</v>
      </c>
      <c r="C411" s="114" t="s">
        <v>1107</v>
      </c>
      <c r="D411" s="114" t="s">
        <v>1108</v>
      </c>
      <c r="E411" s="114" t="s">
        <v>1103</v>
      </c>
      <c r="F411" s="230" t="s">
        <v>12</v>
      </c>
      <c r="G411" s="147" t="s">
        <v>99</v>
      </c>
      <c r="H411" s="119" t="s">
        <v>100</v>
      </c>
      <c r="I411" s="119" t="s">
        <v>101</v>
      </c>
      <c r="J411" s="96"/>
    </row>
    <row r="412" spans="2:10" ht="15" customHeight="1">
      <c r="B412" s="12" t="s">
        <v>1109</v>
      </c>
      <c r="C412" s="114" t="s">
        <v>1110</v>
      </c>
      <c r="D412" s="114" t="s">
        <v>1111</v>
      </c>
      <c r="E412" s="114" t="s">
        <v>1103</v>
      </c>
      <c r="F412" s="230" t="s">
        <v>12</v>
      </c>
      <c r="G412" s="147" t="s">
        <v>99</v>
      </c>
      <c r="H412" s="119" t="s">
        <v>100</v>
      </c>
      <c r="I412" s="119" t="s">
        <v>101</v>
      </c>
      <c r="J412" s="96"/>
    </row>
    <row r="413" spans="2:10" ht="15" customHeight="1">
      <c r="B413" s="12" t="s">
        <v>1112</v>
      </c>
      <c r="C413" s="114" t="s">
        <v>1113</v>
      </c>
      <c r="D413" s="114" t="s">
        <v>1114</v>
      </c>
      <c r="E413" s="114" t="s">
        <v>1103</v>
      </c>
      <c r="F413" s="230" t="s">
        <v>12</v>
      </c>
      <c r="G413" s="147" t="s">
        <v>99</v>
      </c>
      <c r="H413" s="119" t="s">
        <v>100</v>
      </c>
      <c r="I413" s="119" t="s">
        <v>101</v>
      </c>
      <c r="J413" s="96"/>
    </row>
    <row r="414" spans="2:10" ht="15" customHeight="1">
      <c r="B414" s="12" t="s">
        <v>1115</v>
      </c>
      <c r="C414" s="114" t="s">
        <v>1116</v>
      </c>
      <c r="D414" s="114" t="s">
        <v>1117</v>
      </c>
      <c r="E414" s="114" t="s">
        <v>1103</v>
      </c>
      <c r="F414" s="230" t="s">
        <v>12</v>
      </c>
      <c r="G414" s="147" t="s">
        <v>99</v>
      </c>
      <c r="H414" s="119" t="s">
        <v>100</v>
      </c>
      <c r="I414" s="119" t="s">
        <v>101</v>
      </c>
      <c r="J414" s="96"/>
    </row>
    <row r="415" spans="2:10" ht="15" customHeight="1">
      <c r="B415" s="12" t="s">
        <v>1118</v>
      </c>
      <c r="C415" s="114" t="s">
        <v>1119</v>
      </c>
      <c r="D415" s="114" t="s">
        <v>1120</v>
      </c>
      <c r="E415" s="114" t="s">
        <v>1103</v>
      </c>
      <c r="F415" s="230" t="s">
        <v>12</v>
      </c>
      <c r="G415" s="147" t="s">
        <v>99</v>
      </c>
      <c r="H415" s="119" t="s">
        <v>100</v>
      </c>
      <c r="I415" s="119" t="s">
        <v>101</v>
      </c>
      <c r="J415" s="96"/>
    </row>
    <row r="416" spans="2:10" ht="15" customHeight="1">
      <c r="B416" s="12" t="s">
        <v>1121</v>
      </c>
      <c r="C416" s="114" t="s">
        <v>1122</v>
      </c>
      <c r="D416" s="114" t="s">
        <v>1123</v>
      </c>
      <c r="E416" s="114" t="s">
        <v>1103</v>
      </c>
      <c r="F416" s="230" t="s">
        <v>12</v>
      </c>
      <c r="G416" s="147" t="s">
        <v>99</v>
      </c>
      <c r="H416" s="119" t="s">
        <v>100</v>
      </c>
      <c r="I416" s="119" t="s">
        <v>101</v>
      </c>
      <c r="J416" s="96"/>
    </row>
    <row r="417" spans="2:10" ht="15" customHeight="1">
      <c r="B417" s="12" t="s">
        <v>1124</v>
      </c>
      <c r="C417" s="114" t="s">
        <v>1125</v>
      </c>
      <c r="D417" s="114" t="s">
        <v>1126</v>
      </c>
      <c r="E417" s="114" t="s">
        <v>1103</v>
      </c>
      <c r="F417" s="230" t="s">
        <v>12</v>
      </c>
      <c r="G417" s="147" t="s">
        <v>99</v>
      </c>
      <c r="H417" s="119" t="s">
        <v>100</v>
      </c>
      <c r="I417" s="119" t="s">
        <v>101</v>
      </c>
      <c r="J417" s="96"/>
    </row>
    <row r="418" spans="2:10" ht="15" customHeight="1">
      <c r="B418" s="12" t="s">
        <v>1127</v>
      </c>
      <c r="C418" s="114" t="s">
        <v>1128</v>
      </c>
      <c r="D418" s="114" t="s">
        <v>1129</v>
      </c>
      <c r="E418" s="114" t="s">
        <v>1103</v>
      </c>
      <c r="F418" s="230" t="s">
        <v>12</v>
      </c>
      <c r="G418" s="147" t="s">
        <v>99</v>
      </c>
      <c r="H418" s="119" t="s">
        <v>100</v>
      </c>
      <c r="I418" s="119" t="s">
        <v>101</v>
      </c>
      <c r="J418" s="96"/>
    </row>
    <row r="419" spans="2:10" ht="15" customHeight="1">
      <c r="B419" s="12" t="s">
        <v>1130</v>
      </c>
      <c r="C419" s="114" t="s">
        <v>1131</v>
      </c>
      <c r="D419" s="114" t="s">
        <v>1132</v>
      </c>
      <c r="E419" s="114" t="s">
        <v>1103</v>
      </c>
      <c r="F419" s="230" t="s">
        <v>12</v>
      </c>
      <c r="G419" s="147" t="s">
        <v>99</v>
      </c>
      <c r="H419" s="119" t="s">
        <v>100</v>
      </c>
      <c r="I419" s="119" t="s">
        <v>101</v>
      </c>
      <c r="J419" s="96"/>
    </row>
    <row r="420" spans="2:10" ht="15" customHeight="1">
      <c r="B420" s="12" t="s">
        <v>1133</v>
      </c>
      <c r="C420" s="114" t="s">
        <v>1134</v>
      </c>
      <c r="D420" s="114" t="s">
        <v>1135</v>
      </c>
      <c r="E420" s="114" t="s">
        <v>1103</v>
      </c>
      <c r="F420" s="230" t="s">
        <v>12</v>
      </c>
      <c r="G420" s="147" t="s">
        <v>99</v>
      </c>
      <c r="H420" s="119" t="s">
        <v>100</v>
      </c>
      <c r="I420" s="119" t="s">
        <v>101</v>
      </c>
      <c r="J420" s="96"/>
    </row>
    <row r="421" spans="2:10" ht="15" customHeight="1">
      <c r="B421" s="12" t="s">
        <v>1136</v>
      </c>
      <c r="C421" s="114" t="s">
        <v>1137</v>
      </c>
      <c r="D421" s="114" t="s">
        <v>1138</v>
      </c>
      <c r="E421" s="114" t="s">
        <v>1103</v>
      </c>
      <c r="F421" s="230" t="s">
        <v>12</v>
      </c>
      <c r="G421" s="147" t="s">
        <v>99</v>
      </c>
      <c r="H421" s="119" t="s">
        <v>100</v>
      </c>
      <c r="I421" s="119" t="s">
        <v>101</v>
      </c>
      <c r="J421" s="96"/>
    </row>
    <row r="422" spans="2:10" ht="15" customHeight="1">
      <c r="B422" s="12" t="s">
        <v>1139</v>
      </c>
      <c r="C422" s="114" t="s">
        <v>1140</v>
      </c>
      <c r="D422" s="114" t="s">
        <v>1141</v>
      </c>
      <c r="E422" s="114" t="s">
        <v>1103</v>
      </c>
      <c r="F422" s="230" t="s">
        <v>12</v>
      </c>
      <c r="G422" s="147" t="s">
        <v>99</v>
      </c>
      <c r="H422" s="119" t="s">
        <v>100</v>
      </c>
      <c r="I422" s="119" t="s">
        <v>101</v>
      </c>
      <c r="J422" s="96"/>
    </row>
    <row r="423" spans="2:10" ht="15" customHeight="1">
      <c r="B423" s="12" t="s">
        <v>1142</v>
      </c>
      <c r="C423" s="114" t="s">
        <v>1143</v>
      </c>
      <c r="D423" s="114" t="s">
        <v>1144</v>
      </c>
      <c r="E423" s="114" t="s">
        <v>1103</v>
      </c>
      <c r="F423" s="230" t="s">
        <v>12</v>
      </c>
      <c r="G423" s="147" t="s">
        <v>99</v>
      </c>
      <c r="H423" s="119" t="s">
        <v>100</v>
      </c>
      <c r="I423" s="119" t="s">
        <v>101</v>
      </c>
      <c r="J423" s="96"/>
    </row>
    <row r="424" spans="2:10" ht="15" customHeight="1">
      <c r="B424" s="12" t="s">
        <v>1145</v>
      </c>
      <c r="C424" s="114" t="s">
        <v>1146</v>
      </c>
      <c r="D424" s="114" t="s">
        <v>1147</v>
      </c>
      <c r="E424" s="114" t="s">
        <v>1103</v>
      </c>
      <c r="F424" s="230" t="s">
        <v>12</v>
      </c>
      <c r="G424" s="147" t="s">
        <v>99</v>
      </c>
      <c r="H424" s="119" t="s">
        <v>100</v>
      </c>
      <c r="I424" s="119" t="s">
        <v>101</v>
      </c>
      <c r="J424" s="96"/>
    </row>
    <row r="425" spans="2:10" ht="15" customHeight="1">
      <c r="B425" s="12" t="s">
        <v>1148</v>
      </c>
      <c r="C425" s="114" t="s">
        <v>108</v>
      </c>
      <c r="D425" s="114" t="s">
        <v>108</v>
      </c>
      <c r="E425" s="114" t="s">
        <v>1103</v>
      </c>
      <c r="F425" s="230" t="s">
        <v>12</v>
      </c>
      <c r="G425" s="147" t="s">
        <v>99</v>
      </c>
      <c r="H425" s="119" t="s">
        <v>100</v>
      </c>
      <c r="I425" s="119" t="s">
        <v>101</v>
      </c>
      <c r="J425" s="96"/>
    </row>
    <row r="426" spans="2:10" ht="15" customHeight="1">
      <c r="B426" s="12" t="s">
        <v>1104</v>
      </c>
      <c r="C426" s="114" t="s">
        <v>108</v>
      </c>
      <c r="D426" s="114" t="s">
        <v>1105</v>
      </c>
      <c r="E426" s="114" t="s">
        <v>1103</v>
      </c>
      <c r="F426" s="230" t="s">
        <v>12</v>
      </c>
      <c r="G426" s="147" t="s">
        <v>99</v>
      </c>
      <c r="H426" s="119" t="s">
        <v>100</v>
      </c>
      <c r="I426" s="119" t="s">
        <v>101</v>
      </c>
      <c r="J426" s="96"/>
    </row>
    <row r="427" spans="2:10" ht="15" customHeight="1">
      <c r="B427" s="12" t="s">
        <v>1149</v>
      </c>
      <c r="C427" s="114" t="s">
        <v>1150</v>
      </c>
      <c r="D427" s="114" t="s">
        <v>1151</v>
      </c>
      <c r="E427" s="114" t="s">
        <v>1103</v>
      </c>
      <c r="F427" s="230" t="s">
        <v>12</v>
      </c>
      <c r="G427" s="147" t="s">
        <v>99</v>
      </c>
      <c r="H427" s="119" t="s">
        <v>100</v>
      </c>
      <c r="I427" s="119" t="s">
        <v>101</v>
      </c>
      <c r="J427" s="96"/>
    </row>
    <row r="428" spans="2:10" ht="15" customHeight="1">
      <c r="B428" s="12" t="s">
        <v>1152</v>
      </c>
      <c r="C428" s="114" t="s">
        <v>1153</v>
      </c>
      <c r="D428" s="114" t="s">
        <v>1154</v>
      </c>
      <c r="E428" s="114" t="s">
        <v>1103</v>
      </c>
      <c r="F428" s="230" t="s">
        <v>12</v>
      </c>
      <c r="G428" s="147" t="s">
        <v>99</v>
      </c>
      <c r="H428" s="119" t="s">
        <v>100</v>
      </c>
      <c r="I428" s="119" t="s">
        <v>101</v>
      </c>
      <c r="J428" s="96"/>
    </row>
    <row r="429" spans="2:10" ht="15" customHeight="1">
      <c r="B429" s="12" t="s">
        <v>1155</v>
      </c>
      <c r="C429" s="114" t="s">
        <v>1156</v>
      </c>
      <c r="D429" s="114" t="s">
        <v>1157</v>
      </c>
      <c r="E429" s="114" t="s">
        <v>1103</v>
      </c>
      <c r="F429" s="230" t="s">
        <v>12</v>
      </c>
      <c r="G429" s="147" t="s">
        <v>99</v>
      </c>
      <c r="H429" s="119" t="s">
        <v>100</v>
      </c>
      <c r="I429" s="119" t="s">
        <v>101</v>
      </c>
      <c r="J429" s="96"/>
    </row>
    <row r="430" spans="2:10" ht="15" customHeight="1">
      <c r="B430" s="12" t="s">
        <v>1158</v>
      </c>
      <c r="C430" s="114" t="s">
        <v>1159</v>
      </c>
      <c r="D430" s="114" t="s">
        <v>1160</v>
      </c>
      <c r="E430" s="114" t="s">
        <v>1103</v>
      </c>
      <c r="F430" s="230" t="s">
        <v>12</v>
      </c>
      <c r="G430" s="147" t="s">
        <v>99</v>
      </c>
      <c r="H430" s="119" t="s">
        <v>100</v>
      </c>
      <c r="I430" s="119" t="s">
        <v>101</v>
      </c>
      <c r="J430" s="96"/>
    </row>
    <row r="431" spans="2:10" ht="15" customHeight="1">
      <c r="B431" s="12" t="s">
        <v>1161</v>
      </c>
      <c r="C431" s="114" t="s">
        <v>1162</v>
      </c>
      <c r="D431" s="114" t="s">
        <v>1163</v>
      </c>
      <c r="E431" s="114" t="s">
        <v>1164</v>
      </c>
      <c r="F431" s="230" t="s">
        <v>12</v>
      </c>
      <c r="G431" s="147" t="s">
        <v>99</v>
      </c>
      <c r="H431" s="119" t="s">
        <v>100</v>
      </c>
      <c r="I431" s="119" t="s">
        <v>101</v>
      </c>
      <c r="J431" s="96"/>
    </row>
    <row r="432" spans="2:10" ht="15" customHeight="1">
      <c r="B432" s="12" t="s">
        <v>1165</v>
      </c>
      <c r="C432" s="114" t="s">
        <v>1166</v>
      </c>
      <c r="D432" s="114" t="s">
        <v>1167</v>
      </c>
      <c r="E432" s="114" t="s">
        <v>1164</v>
      </c>
      <c r="F432" s="230" t="s">
        <v>12</v>
      </c>
      <c r="G432" s="147" t="s">
        <v>99</v>
      </c>
      <c r="H432" s="119" t="s">
        <v>100</v>
      </c>
      <c r="I432" s="119" t="s">
        <v>101</v>
      </c>
      <c r="J432" s="96"/>
    </row>
    <row r="433" spans="2:10" ht="15" customHeight="1">
      <c r="B433" s="12" t="s">
        <v>1168</v>
      </c>
      <c r="C433" s="114" t="s">
        <v>1169</v>
      </c>
      <c r="D433" s="114" t="s">
        <v>1170</v>
      </c>
      <c r="E433" s="114" t="s">
        <v>1164</v>
      </c>
      <c r="F433" s="230" t="s">
        <v>12</v>
      </c>
      <c r="G433" s="147" t="s">
        <v>99</v>
      </c>
      <c r="H433" s="119" t="s">
        <v>100</v>
      </c>
      <c r="I433" s="119" t="s">
        <v>101</v>
      </c>
      <c r="J433" s="96"/>
    </row>
    <row r="434" spans="2:10" ht="15" customHeight="1">
      <c r="B434" s="12" t="s">
        <v>1171</v>
      </c>
      <c r="C434" s="114" t="s">
        <v>1172</v>
      </c>
      <c r="D434" s="114" t="s">
        <v>1173</v>
      </c>
      <c r="E434" s="114" t="s">
        <v>1164</v>
      </c>
      <c r="F434" s="230" t="s">
        <v>12</v>
      </c>
      <c r="G434" s="147" t="s">
        <v>99</v>
      </c>
      <c r="H434" s="119" t="s">
        <v>100</v>
      </c>
      <c r="I434" s="119" t="s">
        <v>101</v>
      </c>
      <c r="J434" s="96"/>
    </row>
    <row r="435" spans="2:10" ht="15" customHeight="1">
      <c r="B435" s="12" t="s">
        <v>1174</v>
      </c>
      <c r="C435" s="114" t="s">
        <v>1175</v>
      </c>
      <c r="D435" s="114" t="s">
        <v>1176</v>
      </c>
      <c r="E435" s="114" t="s">
        <v>1164</v>
      </c>
      <c r="F435" s="230" t="s">
        <v>12</v>
      </c>
      <c r="G435" s="147" t="s">
        <v>99</v>
      </c>
      <c r="H435" s="119" t="s">
        <v>100</v>
      </c>
      <c r="I435" s="119" t="s">
        <v>101</v>
      </c>
      <c r="J435" s="96"/>
    </row>
    <row r="436" spans="2:10" ht="15" customHeight="1">
      <c r="B436" s="12" t="s">
        <v>1177</v>
      </c>
      <c r="C436" s="114" t="s">
        <v>1178</v>
      </c>
      <c r="D436" s="114" t="s">
        <v>1179</v>
      </c>
      <c r="E436" s="114" t="s">
        <v>1164</v>
      </c>
      <c r="F436" s="230" t="s">
        <v>12</v>
      </c>
      <c r="G436" s="147" t="s">
        <v>99</v>
      </c>
      <c r="H436" s="119" t="s">
        <v>100</v>
      </c>
      <c r="I436" s="119" t="s">
        <v>101</v>
      </c>
      <c r="J436" s="96"/>
    </row>
    <row r="437" spans="2:10" ht="15" customHeight="1">
      <c r="B437" s="12" t="s">
        <v>1180</v>
      </c>
      <c r="C437" s="114" t="s">
        <v>1181</v>
      </c>
      <c r="D437" s="114" t="s">
        <v>1182</v>
      </c>
      <c r="E437" s="114" t="s">
        <v>1164</v>
      </c>
      <c r="F437" s="230" t="s">
        <v>12</v>
      </c>
      <c r="G437" s="147" t="s">
        <v>99</v>
      </c>
      <c r="H437" s="119" t="s">
        <v>100</v>
      </c>
      <c r="I437" s="119" t="s">
        <v>101</v>
      </c>
      <c r="J437" s="96"/>
    </row>
    <row r="438" spans="2:10" ht="15" customHeight="1">
      <c r="B438" s="12" t="s">
        <v>1183</v>
      </c>
      <c r="C438" s="114" t="s">
        <v>1184</v>
      </c>
      <c r="D438" s="114" t="s">
        <v>1185</v>
      </c>
      <c r="E438" s="114" t="s">
        <v>1186</v>
      </c>
      <c r="F438" s="230" t="s">
        <v>12</v>
      </c>
      <c r="G438" s="147" t="s">
        <v>99</v>
      </c>
      <c r="H438" s="119" t="s">
        <v>100</v>
      </c>
      <c r="I438" s="119" t="s">
        <v>101</v>
      </c>
      <c r="J438" s="96"/>
    </row>
    <row r="439" spans="2:10" ht="15" customHeight="1">
      <c r="B439" s="12" t="s">
        <v>1187</v>
      </c>
      <c r="C439" s="114" t="s">
        <v>1188</v>
      </c>
      <c r="D439" s="114" t="s">
        <v>1189</v>
      </c>
      <c r="E439" s="114" t="s">
        <v>1186</v>
      </c>
      <c r="F439" s="230" t="s">
        <v>12</v>
      </c>
      <c r="G439" s="147" t="s">
        <v>99</v>
      </c>
      <c r="H439" s="119" t="s">
        <v>100</v>
      </c>
      <c r="I439" s="119" t="s">
        <v>101</v>
      </c>
      <c r="J439" s="96"/>
    </row>
    <row r="440" spans="2:10" ht="15" customHeight="1">
      <c r="B440" s="12" t="s">
        <v>1190</v>
      </c>
      <c r="C440" s="114" t="s">
        <v>1191</v>
      </c>
      <c r="D440" s="114" t="s">
        <v>1192</v>
      </c>
      <c r="E440" s="114" t="s">
        <v>1186</v>
      </c>
      <c r="F440" s="230" t="s">
        <v>12</v>
      </c>
      <c r="G440" s="147" t="s">
        <v>99</v>
      </c>
      <c r="H440" s="119" t="s">
        <v>100</v>
      </c>
      <c r="I440" s="119" t="s">
        <v>101</v>
      </c>
      <c r="J440" s="96"/>
    </row>
    <row r="441" spans="2:10" ht="15" customHeight="1">
      <c r="B441" s="12" t="s">
        <v>1193</v>
      </c>
      <c r="C441" s="114" t="s">
        <v>1194</v>
      </c>
      <c r="D441" s="114" t="s">
        <v>1195</v>
      </c>
      <c r="E441" s="114" t="s">
        <v>1186</v>
      </c>
      <c r="F441" s="230" t="s">
        <v>12</v>
      </c>
      <c r="G441" s="147" t="s">
        <v>99</v>
      </c>
      <c r="H441" s="119" t="s">
        <v>100</v>
      </c>
      <c r="I441" s="119" t="s">
        <v>101</v>
      </c>
      <c r="J441" s="96"/>
    </row>
    <row r="442" spans="2:10" ht="15" customHeight="1">
      <c r="B442" s="12" t="s">
        <v>1196</v>
      </c>
      <c r="C442" s="114" t="s">
        <v>1197</v>
      </c>
      <c r="D442" s="114" t="s">
        <v>1198</v>
      </c>
      <c r="E442" s="114" t="s">
        <v>1186</v>
      </c>
      <c r="F442" s="230" t="s">
        <v>12</v>
      </c>
      <c r="G442" s="147" t="s">
        <v>99</v>
      </c>
      <c r="H442" s="119" t="s">
        <v>100</v>
      </c>
      <c r="I442" s="119" t="s">
        <v>101</v>
      </c>
      <c r="J442" s="96"/>
    </row>
    <row r="443" spans="2:10" ht="15" customHeight="1">
      <c r="B443" s="12" t="s">
        <v>1199</v>
      </c>
      <c r="C443" s="114" t="s">
        <v>108</v>
      </c>
      <c r="D443" s="114" t="s">
        <v>108</v>
      </c>
      <c r="E443" s="114" t="s">
        <v>1186</v>
      </c>
      <c r="F443" s="230" t="s">
        <v>12</v>
      </c>
      <c r="G443" s="147" t="s">
        <v>99</v>
      </c>
      <c r="H443" s="119" t="s">
        <v>100</v>
      </c>
      <c r="I443" s="119" t="s">
        <v>101</v>
      </c>
      <c r="J443" s="96"/>
    </row>
    <row r="444" spans="2:10" ht="15" customHeight="1">
      <c r="B444" s="12" t="s">
        <v>1200</v>
      </c>
      <c r="C444" s="114" t="s">
        <v>1201</v>
      </c>
      <c r="D444" s="114" t="s">
        <v>1202</v>
      </c>
      <c r="E444" s="114" t="s">
        <v>1186</v>
      </c>
      <c r="F444" s="230" t="s">
        <v>12</v>
      </c>
      <c r="G444" s="147" t="s">
        <v>99</v>
      </c>
      <c r="H444" s="119" t="s">
        <v>100</v>
      </c>
      <c r="I444" s="119" t="s">
        <v>101</v>
      </c>
      <c r="J444" s="96"/>
    </row>
    <row r="445" spans="2:10" ht="15" customHeight="1">
      <c r="B445" s="12" t="s">
        <v>1203</v>
      </c>
      <c r="C445" s="114" t="s">
        <v>1204</v>
      </c>
      <c r="D445" s="114" t="s">
        <v>1205</v>
      </c>
      <c r="E445" s="114" t="s">
        <v>1186</v>
      </c>
      <c r="F445" s="230" t="s">
        <v>12</v>
      </c>
      <c r="G445" s="147" t="s">
        <v>99</v>
      </c>
      <c r="H445" s="119" t="s">
        <v>100</v>
      </c>
      <c r="I445" s="119" t="s">
        <v>101</v>
      </c>
      <c r="J445" s="96"/>
    </row>
    <row r="446" spans="2:10" ht="15" customHeight="1">
      <c r="B446" s="12" t="s">
        <v>1206</v>
      </c>
      <c r="C446" s="114" t="s">
        <v>108</v>
      </c>
      <c r="D446" s="114" t="s">
        <v>108</v>
      </c>
      <c r="E446" s="114" t="s">
        <v>1186</v>
      </c>
      <c r="F446" s="230" t="s">
        <v>12</v>
      </c>
      <c r="G446" s="147" t="s">
        <v>99</v>
      </c>
      <c r="H446" s="119" t="s">
        <v>100</v>
      </c>
      <c r="I446" s="119" t="s">
        <v>101</v>
      </c>
      <c r="J446" s="96"/>
    </row>
    <row r="447" spans="2:10" ht="15" customHeight="1">
      <c r="B447" s="12" t="s">
        <v>1207</v>
      </c>
      <c r="C447" s="114" t="s">
        <v>1208</v>
      </c>
      <c r="D447" s="114" t="s">
        <v>1209</v>
      </c>
      <c r="E447" s="114" t="s">
        <v>1186</v>
      </c>
      <c r="F447" s="230" t="s">
        <v>12</v>
      </c>
      <c r="G447" s="147" t="s">
        <v>99</v>
      </c>
      <c r="H447" s="119" t="s">
        <v>100</v>
      </c>
      <c r="I447" s="119" t="s">
        <v>101</v>
      </c>
      <c r="J447" s="96"/>
    </row>
    <row r="448" spans="2:10" ht="15" customHeight="1">
      <c r="B448" s="12" t="s">
        <v>1210</v>
      </c>
      <c r="C448" s="114" t="s">
        <v>1211</v>
      </c>
      <c r="D448" s="114" t="s">
        <v>1212</v>
      </c>
      <c r="E448" s="114" t="s">
        <v>1186</v>
      </c>
      <c r="F448" s="230" t="s">
        <v>12</v>
      </c>
      <c r="G448" s="147" t="s">
        <v>99</v>
      </c>
      <c r="H448" s="119" t="s">
        <v>100</v>
      </c>
      <c r="I448" s="119" t="s">
        <v>101</v>
      </c>
      <c r="J448" s="96"/>
    </row>
    <row r="449" spans="2:10" ht="15" customHeight="1">
      <c r="B449" s="12" t="s">
        <v>1213</v>
      </c>
      <c r="C449" s="114" t="s">
        <v>1214</v>
      </c>
      <c r="D449" s="114" t="s">
        <v>1215</v>
      </c>
      <c r="E449" s="114" t="s">
        <v>1216</v>
      </c>
      <c r="F449" s="230" t="s">
        <v>12</v>
      </c>
      <c r="G449" s="147" t="s">
        <v>99</v>
      </c>
      <c r="H449" s="119" t="s">
        <v>100</v>
      </c>
      <c r="I449" s="119" t="s">
        <v>101</v>
      </c>
      <c r="J449" s="96"/>
    </row>
    <row r="450" spans="2:10" ht="15" customHeight="1">
      <c r="B450" s="12" t="s">
        <v>1217</v>
      </c>
      <c r="C450" s="114" t="s">
        <v>1218</v>
      </c>
      <c r="D450" s="114" t="s">
        <v>1219</v>
      </c>
      <c r="E450" s="114" t="s">
        <v>1216</v>
      </c>
      <c r="F450" s="230" t="s">
        <v>12</v>
      </c>
      <c r="G450" s="147" t="s">
        <v>99</v>
      </c>
      <c r="H450" s="119" t="s">
        <v>100</v>
      </c>
      <c r="I450" s="119" t="s">
        <v>101</v>
      </c>
      <c r="J450" s="96"/>
    </row>
    <row r="451" spans="2:10" ht="15" customHeight="1">
      <c r="B451" s="12" t="s">
        <v>1220</v>
      </c>
      <c r="C451" s="114" t="s">
        <v>1221</v>
      </c>
      <c r="D451" s="114" t="s">
        <v>1222</v>
      </c>
      <c r="E451" s="114" t="s">
        <v>1216</v>
      </c>
      <c r="F451" s="230" t="s">
        <v>12</v>
      </c>
      <c r="G451" s="147" t="s">
        <v>99</v>
      </c>
      <c r="H451" s="119" t="s">
        <v>100</v>
      </c>
      <c r="I451" s="119" t="s">
        <v>101</v>
      </c>
      <c r="J451" s="96"/>
    </row>
    <row r="452" spans="2:10" ht="15" customHeight="1">
      <c r="B452" s="12" t="s">
        <v>1223</v>
      </c>
      <c r="C452" s="114" t="s">
        <v>1224</v>
      </c>
      <c r="D452" s="114" t="s">
        <v>1225</v>
      </c>
      <c r="E452" s="114" t="s">
        <v>1216</v>
      </c>
      <c r="F452" s="230" t="s">
        <v>12</v>
      </c>
      <c r="G452" s="147" t="s">
        <v>99</v>
      </c>
      <c r="H452" s="119" t="s">
        <v>100</v>
      </c>
      <c r="I452" s="119" t="s">
        <v>101</v>
      </c>
      <c r="J452" s="96"/>
    </row>
    <row r="453" spans="2:10" ht="15" customHeight="1">
      <c r="B453" s="12" t="s">
        <v>1226</v>
      </c>
      <c r="C453" s="114" t="s">
        <v>1227</v>
      </c>
      <c r="D453" s="114" t="s">
        <v>1228</v>
      </c>
      <c r="E453" s="114" t="s">
        <v>1216</v>
      </c>
      <c r="F453" s="230" t="s">
        <v>12</v>
      </c>
      <c r="G453" s="147" t="s">
        <v>99</v>
      </c>
      <c r="H453" s="119" t="s">
        <v>100</v>
      </c>
      <c r="I453" s="119" t="s">
        <v>101</v>
      </c>
      <c r="J453" s="96"/>
    </row>
    <row r="454" spans="2:10" ht="15" customHeight="1">
      <c r="B454" s="12" t="s">
        <v>1229</v>
      </c>
      <c r="C454" s="114" t="s">
        <v>1230</v>
      </c>
      <c r="D454" s="114" t="s">
        <v>1231</v>
      </c>
      <c r="E454" s="114" t="s">
        <v>1216</v>
      </c>
      <c r="F454" s="230" t="s">
        <v>12</v>
      </c>
      <c r="G454" s="147" t="s">
        <v>99</v>
      </c>
      <c r="H454" s="119" t="s">
        <v>100</v>
      </c>
      <c r="I454" s="119" t="s">
        <v>101</v>
      </c>
      <c r="J454" s="96"/>
    </row>
    <row r="455" spans="2:10" ht="15" customHeight="1">
      <c r="B455" s="12" t="s">
        <v>1232</v>
      </c>
      <c r="C455" s="114" t="s">
        <v>108</v>
      </c>
      <c r="D455" s="114" t="s">
        <v>108</v>
      </c>
      <c r="E455" s="114" t="s">
        <v>1216</v>
      </c>
      <c r="F455" s="230" t="s">
        <v>12</v>
      </c>
      <c r="G455" s="147" t="s">
        <v>99</v>
      </c>
      <c r="H455" s="119" t="s">
        <v>100</v>
      </c>
      <c r="I455" s="119" t="s">
        <v>101</v>
      </c>
      <c r="J455" s="96"/>
    </row>
    <row r="456" spans="2:10" ht="15" customHeight="1">
      <c r="B456" s="12" t="s">
        <v>1233</v>
      </c>
      <c r="C456" s="114" t="s">
        <v>1234</v>
      </c>
      <c r="D456" s="114" t="s">
        <v>1235</v>
      </c>
      <c r="E456" s="114" t="s">
        <v>1216</v>
      </c>
      <c r="F456" s="230" t="s">
        <v>12</v>
      </c>
      <c r="G456" s="147" t="s">
        <v>99</v>
      </c>
      <c r="H456" s="119" t="s">
        <v>100</v>
      </c>
      <c r="I456" s="119" t="s">
        <v>101</v>
      </c>
      <c r="J456" s="96"/>
    </row>
    <row r="457" spans="2:10" ht="15" customHeight="1">
      <c r="B457" s="12" t="s">
        <v>1232</v>
      </c>
      <c r="C457" s="114" t="s">
        <v>1236</v>
      </c>
      <c r="D457" s="114" t="s">
        <v>1237</v>
      </c>
      <c r="E457" s="114" t="s">
        <v>1216</v>
      </c>
      <c r="F457" s="230" t="s">
        <v>12</v>
      </c>
      <c r="G457" s="147" t="s">
        <v>99</v>
      </c>
      <c r="H457" s="119" t="s">
        <v>100</v>
      </c>
      <c r="I457" s="119" t="s">
        <v>101</v>
      </c>
      <c r="J457" s="96"/>
    </row>
    <row r="458" spans="2:10" ht="15" customHeight="1">
      <c r="B458" s="12" t="s">
        <v>1238</v>
      </c>
      <c r="C458" s="114" t="s">
        <v>1239</v>
      </c>
      <c r="D458" s="114" t="s">
        <v>1240</v>
      </c>
      <c r="E458" s="114" t="s">
        <v>1216</v>
      </c>
      <c r="F458" s="230" t="s">
        <v>12</v>
      </c>
      <c r="G458" s="147" t="s">
        <v>99</v>
      </c>
      <c r="H458" s="119" t="s">
        <v>100</v>
      </c>
      <c r="I458" s="119" t="s">
        <v>101</v>
      </c>
      <c r="J458" s="96"/>
    </row>
    <row r="459" spans="2:10" ht="15" customHeight="1">
      <c r="B459" s="12" t="s">
        <v>1241</v>
      </c>
      <c r="C459" s="114" t="s">
        <v>1242</v>
      </c>
      <c r="D459" s="114" t="s">
        <v>1243</v>
      </c>
      <c r="E459" s="114" t="s">
        <v>1244</v>
      </c>
      <c r="F459" s="230" t="s">
        <v>12</v>
      </c>
      <c r="G459" s="147" t="s">
        <v>99</v>
      </c>
      <c r="H459" s="119" t="s">
        <v>100</v>
      </c>
      <c r="I459" s="119" t="s">
        <v>101</v>
      </c>
      <c r="J459" s="96"/>
    </row>
    <row r="460" spans="2:10" ht="15" customHeight="1">
      <c r="B460" s="12" t="s">
        <v>1245</v>
      </c>
      <c r="C460" s="114" t="s">
        <v>1246</v>
      </c>
      <c r="D460" s="114" t="s">
        <v>1247</v>
      </c>
      <c r="E460" s="114" t="s">
        <v>1248</v>
      </c>
      <c r="F460" s="230" t="s">
        <v>12</v>
      </c>
      <c r="G460" s="147" t="s">
        <v>99</v>
      </c>
      <c r="H460" s="119" t="s">
        <v>100</v>
      </c>
      <c r="I460" s="119" t="s">
        <v>101</v>
      </c>
      <c r="J460" s="96"/>
    </row>
    <row r="461" spans="2:10" ht="15" customHeight="1">
      <c r="B461" s="12" t="s">
        <v>1249</v>
      </c>
      <c r="C461" s="114" t="s">
        <v>1250</v>
      </c>
      <c r="D461" s="114" t="s">
        <v>1251</v>
      </c>
      <c r="E461" s="114" t="s">
        <v>1248</v>
      </c>
      <c r="F461" s="230" t="s">
        <v>12</v>
      </c>
      <c r="G461" s="147" t="s">
        <v>99</v>
      </c>
      <c r="H461" s="119" t="s">
        <v>100</v>
      </c>
      <c r="I461" s="119" t="s">
        <v>101</v>
      </c>
      <c r="J461" s="96"/>
    </row>
    <row r="462" spans="2:10" ht="15" customHeight="1">
      <c r="B462" s="12" t="s">
        <v>1252</v>
      </c>
      <c r="C462" s="114" t="s">
        <v>1253</v>
      </c>
      <c r="D462" s="114" t="s">
        <v>1254</v>
      </c>
      <c r="E462" s="114" t="s">
        <v>1248</v>
      </c>
      <c r="F462" s="230" t="s">
        <v>12</v>
      </c>
      <c r="G462" s="147" t="s">
        <v>99</v>
      </c>
      <c r="H462" s="119" t="s">
        <v>100</v>
      </c>
      <c r="I462" s="119" t="s">
        <v>101</v>
      </c>
      <c r="J462" s="96"/>
    </row>
    <row r="463" spans="2:10" ht="15" customHeight="1">
      <c r="B463" s="12" t="s">
        <v>1255</v>
      </c>
      <c r="C463" s="114" t="s">
        <v>1256</v>
      </c>
      <c r="D463" s="114" t="s">
        <v>1257</v>
      </c>
      <c r="E463" s="114" t="s">
        <v>1248</v>
      </c>
      <c r="F463" s="230" t="s">
        <v>12</v>
      </c>
      <c r="G463" s="147" t="s">
        <v>99</v>
      </c>
      <c r="H463" s="119" t="s">
        <v>100</v>
      </c>
      <c r="I463" s="119" t="s">
        <v>101</v>
      </c>
      <c r="J463" s="96"/>
    </row>
    <row r="464" spans="2:10" ht="15" customHeight="1">
      <c r="B464" s="12" t="s">
        <v>1258</v>
      </c>
      <c r="C464" s="114" t="s">
        <v>1259</v>
      </c>
      <c r="D464" s="114" t="s">
        <v>1260</v>
      </c>
      <c r="E464" s="114" t="s">
        <v>1248</v>
      </c>
      <c r="F464" s="230" t="s">
        <v>12</v>
      </c>
      <c r="G464" s="147" t="s">
        <v>99</v>
      </c>
      <c r="H464" s="119" t="s">
        <v>100</v>
      </c>
      <c r="I464" s="119" t="s">
        <v>101</v>
      </c>
      <c r="J464" s="96"/>
    </row>
    <row r="465" spans="2:10" ht="15" customHeight="1">
      <c r="B465" s="12" t="s">
        <v>1261</v>
      </c>
      <c r="C465" s="114" t="s">
        <v>1262</v>
      </c>
      <c r="D465" s="114" t="s">
        <v>1263</v>
      </c>
      <c r="E465" s="114" t="s">
        <v>1248</v>
      </c>
      <c r="F465" s="230" t="s">
        <v>12</v>
      </c>
      <c r="G465" s="147" t="s">
        <v>99</v>
      </c>
      <c r="H465" s="119" t="s">
        <v>100</v>
      </c>
      <c r="I465" s="119" t="s">
        <v>101</v>
      </c>
      <c r="J465" s="96"/>
    </row>
    <row r="466" spans="2:10" ht="15" customHeight="1">
      <c r="B466" s="12" t="s">
        <v>1264</v>
      </c>
      <c r="C466" s="114" t="s">
        <v>1265</v>
      </c>
      <c r="D466" s="114" t="s">
        <v>1266</v>
      </c>
      <c r="E466" s="114" t="s">
        <v>1248</v>
      </c>
      <c r="F466" s="230" t="s">
        <v>12</v>
      </c>
      <c r="G466" s="147" t="s">
        <v>99</v>
      </c>
      <c r="H466" s="119" t="s">
        <v>100</v>
      </c>
      <c r="I466" s="119" t="s">
        <v>101</v>
      </c>
      <c r="J466" s="96"/>
    </row>
    <row r="467" spans="2:10" ht="15" customHeight="1">
      <c r="B467" s="12" t="s">
        <v>1267</v>
      </c>
      <c r="C467" s="114" t="s">
        <v>1268</v>
      </c>
      <c r="D467" s="114" t="s">
        <v>1269</v>
      </c>
      <c r="E467" s="114" t="s">
        <v>1248</v>
      </c>
      <c r="F467" s="230" t="s">
        <v>12</v>
      </c>
      <c r="G467" s="147" t="s">
        <v>99</v>
      </c>
      <c r="H467" s="119" t="s">
        <v>100</v>
      </c>
      <c r="I467" s="119" t="s">
        <v>101</v>
      </c>
      <c r="J467" s="96"/>
    </row>
    <row r="468" spans="2:10" ht="15" customHeight="1">
      <c r="B468" s="12" t="s">
        <v>1270</v>
      </c>
      <c r="C468" s="114" t="s">
        <v>1271</v>
      </c>
      <c r="D468" s="114" t="s">
        <v>1272</v>
      </c>
      <c r="E468" s="114" t="s">
        <v>1248</v>
      </c>
      <c r="F468" s="230" t="s">
        <v>12</v>
      </c>
      <c r="G468" s="147" t="s">
        <v>99</v>
      </c>
      <c r="H468" s="119" t="s">
        <v>100</v>
      </c>
      <c r="I468" s="119" t="s">
        <v>101</v>
      </c>
      <c r="J468" s="96"/>
    </row>
    <row r="469" spans="2:10" ht="15" customHeight="1">
      <c r="B469" s="12" t="s">
        <v>1273</v>
      </c>
      <c r="C469" s="114" t="s">
        <v>1274</v>
      </c>
      <c r="D469" s="114" t="s">
        <v>1275</v>
      </c>
      <c r="E469" s="114" t="s">
        <v>1248</v>
      </c>
      <c r="F469" s="230" t="s">
        <v>12</v>
      </c>
      <c r="G469" s="147" t="s">
        <v>99</v>
      </c>
      <c r="H469" s="119" t="s">
        <v>100</v>
      </c>
      <c r="I469" s="119" t="s">
        <v>101</v>
      </c>
      <c r="J469" s="96"/>
    </row>
    <row r="470" spans="2:10" ht="15" customHeight="1">
      <c r="B470" s="12" t="s">
        <v>1276</v>
      </c>
      <c r="C470" s="114" t="s">
        <v>1277</v>
      </c>
      <c r="D470" s="114" t="s">
        <v>1278</v>
      </c>
      <c r="E470" s="114" t="s">
        <v>1248</v>
      </c>
      <c r="F470" s="230" t="s">
        <v>12</v>
      </c>
      <c r="G470" s="147" t="s">
        <v>99</v>
      </c>
      <c r="H470" s="119" t="s">
        <v>100</v>
      </c>
      <c r="I470" s="119" t="s">
        <v>101</v>
      </c>
      <c r="J470" s="96"/>
    </row>
    <row r="471" spans="2:10" ht="15" customHeight="1">
      <c r="B471" s="12" t="s">
        <v>1279</v>
      </c>
      <c r="C471" s="114" t="s">
        <v>1280</v>
      </c>
      <c r="D471" s="114" t="s">
        <v>1281</v>
      </c>
      <c r="E471" s="114" t="s">
        <v>1248</v>
      </c>
      <c r="F471" s="230" t="s">
        <v>12</v>
      </c>
      <c r="G471" s="147" t="s">
        <v>99</v>
      </c>
      <c r="H471" s="119" t="s">
        <v>100</v>
      </c>
      <c r="I471" s="119" t="s">
        <v>101</v>
      </c>
      <c r="J471" s="96"/>
    </row>
    <row r="472" spans="2:10" ht="15" customHeight="1">
      <c r="B472" s="12" t="s">
        <v>1282</v>
      </c>
      <c r="C472" s="114" t="s">
        <v>1283</v>
      </c>
      <c r="D472" s="114" t="s">
        <v>1284</v>
      </c>
      <c r="E472" s="114" t="s">
        <v>1285</v>
      </c>
      <c r="F472" s="230" t="s">
        <v>12</v>
      </c>
      <c r="G472" s="147" t="s">
        <v>99</v>
      </c>
      <c r="H472" s="119" t="s">
        <v>100</v>
      </c>
      <c r="I472" s="119" t="s">
        <v>101</v>
      </c>
      <c r="J472" s="96"/>
    </row>
    <row r="473" spans="2:10" ht="15" customHeight="1">
      <c r="B473" s="12" t="s">
        <v>1286</v>
      </c>
      <c r="C473" s="114" t="s">
        <v>1287</v>
      </c>
      <c r="D473" s="114" t="s">
        <v>1288</v>
      </c>
      <c r="E473" s="114" t="s">
        <v>1285</v>
      </c>
      <c r="F473" s="230" t="s">
        <v>12</v>
      </c>
      <c r="G473" s="147" t="s">
        <v>99</v>
      </c>
      <c r="H473" s="119" t="s">
        <v>100</v>
      </c>
      <c r="I473" s="119" t="s">
        <v>101</v>
      </c>
      <c r="J473" s="96"/>
    </row>
    <row r="474" spans="2:10" ht="15" customHeight="1">
      <c r="B474" s="12" t="s">
        <v>1289</v>
      </c>
      <c r="C474" s="114" t="s">
        <v>1290</v>
      </c>
      <c r="D474" s="114" t="s">
        <v>1291</v>
      </c>
      <c r="E474" s="114" t="s">
        <v>1285</v>
      </c>
      <c r="F474" s="230" t="s">
        <v>12</v>
      </c>
      <c r="G474" s="147" t="s">
        <v>99</v>
      </c>
      <c r="H474" s="119" t="s">
        <v>100</v>
      </c>
      <c r="I474" s="119" t="s">
        <v>101</v>
      </c>
      <c r="J474" s="96"/>
    </row>
    <row r="475" spans="2:10" ht="15" customHeight="1">
      <c r="B475" s="12" t="s">
        <v>1292</v>
      </c>
      <c r="C475" s="114" t="s">
        <v>108</v>
      </c>
      <c r="D475" s="114" t="s">
        <v>108</v>
      </c>
      <c r="E475" s="114" t="s">
        <v>1285</v>
      </c>
      <c r="F475" s="230" t="s">
        <v>12</v>
      </c>
      <c r="G475" s="147" t="s">
        <v>99</v>
      </c>
      <c r="H475" s="119" t="s">
        <v>100</v>
      </c>
      <c r="I475" s="119" t="s">
        <v>101</v>
      </c>
      <c r="J475" s="96"/>
    </row>
    <row r="476" spans="2:10" ht="15" customHeight="1">
      <c r="B476" s="12" t="s">
        <v>1293</v>
      </c>
      <c r="C476" s="114" t="s">
        <v>1294</v>
      </c>
      <c r="D476" s="114" t="s">
        <v>1295</v>
      </c>
      <c r="E476" s="114" t="s">
        <v>1285</v>
      </c>
      <c r="F476" s="230" t="s">
        <v>12</v>
      </c>
      <c r="G476" s="147" t="s">
        <v>99</v>
      </c>
      <c r="H476" s="119" t="s">
        <v>100</v>
      </c>
      <c r="I476" s="119" t="s">
        <v>101</v>
      </c>
      <c r="J476" s="96"/>
    </row>
    <row r="477" spans="2:10" ht="15" customHeight="1">
      <c r="B477" s="12" t="s">
        <v>1296</v>
      </c>
      <c r="C477" s="114" t="s">
        <v>1297</v>
      </c>
      <c r="D477" s="114" t="s">
        <v>1298</v>
      </c>
      <c r="E477" s="114" t="s">
        <v>1285</v>
      </c>
      <c r="F477" s="230" t="s">
        <v>12</v>
      </c>
      <c r="G477" s="147" t="s">
        <v>99</v>
      </c>
      <c r="H477" s="119" t="s">
        <v>100</v>
      </c>
      <c r="I477" s="119" t="s">
        <v>101</v>
      </c>
      <c r="J477" s="96"/>
    </row>
    <row r="478" spans="2:10" ht="15" customHeight="1">
      <c r="B478" s="12" t="s">
        <v>1299</v>
      </c>
      <c r="C478" s="114" t="s">
        <v>108</v>
      </c>
      <c r="D478" s="114" t="s">
        <v>1300</v>
      </c>
      <c r="E478" s="114" t="s">
        <v>1285</v>
      </c>
      <c r="F478" s="230" t="s">
        <v>12</v>
      </c>
      <c r="G478" s="147" t="s">
        <v>99</v>
      </c>
      <c r="H478" s="119" t="s">
        <v>100</v>
      </c>
      <c r="I478" s="119" t="s">
        <v>101</v>
      </c>
      <c r="J478" s="96"/>
    </row>
    <row r="479" spans="2:10" ht="15" customHeight="1">
      <c r="B479" s="12" t="s">
        <v>1301</v>
      </c>
      <c r="C479" s="114" t="s">
        <v>108</v>
      </c>
      <c r="D479" s="114" t="s">
        <v>1302</v>
      </c>
      <c r="E479" s="114" t="s">
        <v>1285</v>
      </c>
      <c r="F479" s="230" t="s">
        <v>12</v>
      </c>
      <c r="G479" s="147" t="s">
        <v>99</v>
      </c>
      <c r="H479" s="119" t="s">
        <v>100</v>
      </c>
      <c r="I479" s="119" t="s">
        <v>101</v>
      </c>
      <c r="J479" s="96"/>
    </row>
    <row r="480" spans="2:10" ht="15" customHeight="1">
      <c r="B480" s="12" t="s">
        <v>1303</v>
      </c>
      <c r="C480" s="114" t="s">
        <v>108</v>
      </c>
      <c r="D480" s="114" t="s">
        <v>1304</v>
      </c>
      <c r="E480" s="114" t="s">
        <v>1285</v>
      </c>
      <c r="F480" s="230" t="s">
        <v>12</v>
      </c>
      <c r="G480" s="147" t="s">
        <v>99</v>
      </c>
      <c r="H480" s="119" t="s">
        <v>100</v>
      </c>
      <c r="I480" s="119" t="s">
        <v>101</v>
      </c>
      <c r="J480" s="96"/>
    </row>
    <row r="481" spans="2:10" ht="15" customHeight="1">
      <c r="B481" s="12" t="s">
        <v>1305</v>
      </c>
      <c r="C481" s="114" t="s">
        <v>1306</v>
      </c>
      <c r="D481" s="114" t="s">
        <v>1307</v>
      </c>
      <c r="E481" s="114" t="s">
        <v>1285</v>
      </c>
      <c r="F481" s="230" t="s">
        <v>12</v>
      </c>
      <c r="G481" s="147" t="s">
        <v>99</v>
      </c>
      <c r="H481" s="119" t="s">
        <v>100</v>
      </c>
      <c r="I481" s="119" t="s">
        <v>101</v>
      </c>
      <c r="J481" s="96"/>
    </row>
    <row r="482" spans="2:10" ht="15" customHeight="1">
      <c r="B482" s="12" t="s">
        <v>1308</v>
      </c>
      <c r="C482" s="114" t="s">
        <v>1309</v>
      </c>
      <c r="D482" s="114" t="s">
        <v>1310</v>
      </c>
      <c r="E482" s="114" t="s">
        <v>1285</v>
      </c>
      <c r="F482" s="230" t="s">
        <v>12</v>
      </c>
      <c r="G482" s="147" t="s">
        <v>99</v>
      </c>
      <c r="H482" s="119" t="s">
        <v>100</v>
      </c>
      <c r="I482" s="119" t="s">
        <v>101</v>
      </c>
      <c r="J482" s="96"/>
    </row>
    <row r="483" spans="2:10" ht="15" customHeight="1">
      <c r="B483" s="12" t="s">
        <v>1311</v>
      </c>
      <c r="C483" s="114" t="s">
        <v>1312</v>
      </c>
      <c r="D483" s="114" t="s">
        <v>1313</v>
      </c>
      <c r="E483" s="114" t="s">
        <v>1285</v>
      </c>
      <c r="F483" s="230" t="s">
        <v>12</v>
      </c>
      <c r="G483" s="147" t="s">
        <v>99</v>
      </c>
      <c r="H483" s="119" t="s">
        <v>100</v>
      </c>
      <c r="I483" s="119" t="s">
        <v>101</v>
      </c>
      <c r="J483" s="96"/>
    </row>
    <row r="484" spans="2:10" ht="15" customHeight="1">
      <c r="B484" s="12" t="s">
        <v>1314</v>
      </c>
      <c r="C484" s="114" t="s">
        <v>1315</v>
      </c>
      <c r="D484" s="114" t="s">
        <v>1316</v>
      </c>
      <c r="E484" s="114" t="s">
        <v>1285</v>
      </c>
      <c r="F484" s="230" t="s">
        <v>12</v>
      </c>
      <c r="G484" s="147" t="s">
        <v>99</v>
      </c>
      <c r="H484" s="119" t="s">
        <v>100</v>
      </c>
      <c r="I484" s="119" t="s">
        <v>101</v>
      </c>
      <c r="J484" s="96"/>
    </row>
    <row r="485" spans="2:10" ht="15" customHeight="1">
      <c r="B485" s="12" t="s">
        <v>1317</v>
      </c>
      <c r="C485" s="114" t="s">
        <v>1318</v>
      </c>
      <c r="D485" s="114" t="s">
        <v>1319</v>
      </c>
      <c r="E485" s="114" t="s">
        <v>1285</v>
      </c>
      <c r="F485" s="230" t="s">
        <v>12</v>
      </c>
      <c r="G485" s="147" t="s">
        <v>99</v>
      </c>
      <c r="H485" s="119" t="s">
        <v>100</v>
      </c>
      <c r="I485" s="119" t="s">
        <v>101</v>
      </c>
      <c r="J485" s="96"/>
    </row>
    <row r="486" spans="2:10" ht="15" customHeight="1">
      <c r="B486" s="12" t="s">
        <v>1320</v>
      </c>
      <c r="C486" s="114" t="s">
        <v>1321</v>
      </c>
      <c r="D486" s="114" t="s">
        <v>1322</v>
      </c>
      <c r="E486" s="114" t="s">
        <v>1285</v>
      </c>
      <c r="F486" s="230" t="s">
        <v>12</v>
      </c>
      <c r="G486" s="147" t="s">
        <v>99</v>
      </c>
      <c r="H486" s="119" t="s">
        <v>100</v>
      </c>
      <c r="I486" s="119" t="s">
        <v>101</v>
      </c>
      <c r="J486" s="96"/>
    </row>
    <row r="487" spans="2:10" ht="15" customHeight="1">
      <c r="B487" s="12" t="s">
        <v>1323</v>
      </c>
      <c r="C487" s="114" t="s">
        <v>1324</v>
      </c>
      <c r="D487" s="114" t="s">
        <v>1325</v>
      </c>
      <c r="E487" s="114" t="s">
        <v>1285</v>
      </c>
      <c r="F487" s="230" t="s">
        <v>12</v>
      </c>
      <c r="G487" s="147" t="s">
        <v>99</v>
      </c>
      <c r="H487" s="119" t="s">
        <v>100</v>
      </c>
      <c r="I487" s="119" t="s">
        <v>101</v>
      </c>
      <c r="J487" s="96"/>
    </row>
    <row r="488" spans="2:10" ht="15" customHeight="1">
      <c r="B488" s="12" t="s">
        <v>1326</v>
      </c>
      <c r="C488" s="114" t="s">
        <v>1327</v>
      </c>
      <c r="D488" s="114" t="s">
        <v>1328</v>
      </c>
      <c r="E488" s="114" t="s">
        <v>1285</v>
      </c>
      <c r="F488" s="230" t="s">
        <v>12</v>
      </c>
      <c r="G488" s="147" t="s">
        <v>99</v>
      </c>
      <c r="H488" s="119" t="s">
        <v>100</v>
      </c>
      <c r="I488" s="119" t="s">
        <v>101</v>
      </c>
      <c r="J488" s="96"/>
    </row>
    <row r="489" spans="2:10" ht="15" customHeight="1">
      <c r="B489" s="12" t="s">
        <v>1329</v>
      </c>
      <c r="C489" s="114" t="s">
        <v>1330</v>
      </c>
      <c r="D489" s="114" t="s">
        <v>1331</v>
      </c>
      <c r="E489" s="114" t="s">
        <v>1285</v>
      </c>
      <c r="F489" s="230" t="s">
        <v>12</v>
      </c>
      <c r="G489" s="147" t="s">
        <v>99</v>
      </c>
      <c r="H489" s="119" t="s">
        <v>100</v>
      </c>
      <c r="I489" s="119" t="s">
        <v>101</v>
      </c>
      <c r="J489" s="96"/>
    </row>
    <row r="490" spans="2:10" ht="15" customHeight="1">
      <c r="B490" s="12" t="s">
        <v>1332</v>
      </c>
      <c r="C490" s="114" t="s">
        <v>1333</v>
      </c>
      <c r="D490" s="114" t="s">
        <v>1334</v>
      </c>
      <c r="E490" s="114" t="s">
        <v>1285</v>
      </c>
      <c r="F490" s="230" t="s">
        <v>12</v>
      </c>
      <c r="G490" s="147" t="s">
        <v>99</v>
      </c>
      <c r="H490" s="119" t="s">
        <v>100</v>
      </c>
      <c r="I490" s="119" t="s">
        <v>101</v>
      </c>
      <c r="J490" s="96"/>
    </row>
    <row r="491" spans="2:10" ht="15" customHeight="1">
      <c r="B491" s="12" t="s">
        <v>1335</v>
      </c>
      <c r="C491" s="114" t="s">
        <v>1336</v>
      </c>
      <c r="D491" s="114" t="s">
        <v>1337</v>
      </c>
      <c r="E491" s="114" t="s">
        <v>1285</v>
      </c>
      <c r="F491" s="230" t="s">
        <v>12</v>
      </c>
      <c r="G491" s="147" t="s">
        <v>99</v>
      </c>
      <c r="H491" s="119" t="s">
        <v>100</v>
      </c>
      <c r="I491" s="119" t="s">
        <v>101</v>
      </c>
      <c r="J491" s="96"/>
    </row>
    <row r="492" spans="2:10" s="96" customFormat="1">
      <c r="C492" s="105"/>
      <c r="D492" s="105"/>
      <c r="E492" s="105"/>
      <c r="F492" s="105"/>
      <c r="G492" s="105"/>
      <c r="H492" s="105"/>
      <c r="I492" s="105"/>
    </row>
    <row r="493" spans="2:10" s="96" customFormat="1">
      <c r="C493" s="105"/>
      <c r="D493" s="105"/>
      <c r="E493" s="105"/>
      <c r="F493" s="105"/>
      <c r="G493" s="105"/>
      <c r="H493" s="105"/>
      <c r="I493" s="105"/>
    </row>
    <row r="494" spans="2:10" s="96" customFormat="1">
      <c r="C494" s="105"/>
      <c r="D494" s="105"/>
      <c r="E494" s="105"/>
      <c r="F494" s="105"/>
      <c r="G494" s="105"/>
      <c r="H494" s="105"/>
      <c r="I494" s="105"/>
    </row>
    <row r="495" spans="2:10" s="96" customFormat="1">
      <c r="C495" s="105"/>
      <c r="D495" s="105"/>
      <c r="E495" s="105"/>
      <c r="F495" s="105"/>
      <c r="G495" s="105"/>
      <c r="H495" s="105"/>
      <c r="I495" s="105"/>
    </row>
    <row r="496" spans="2:10" s="96" customFormat="1">
      <c r="C496" s="105"/>
      <c r="D496" s="105"/>
      <c r="E496" s="105"/>
      <c r="F496" s="105"/>
      <c r="G496" s="105"/>
      <c r="H496" s="105"/>
      <c r="I496" s="105"/>
    </row>
    <row r="497" spans="3:9" s="96" customFormat="1">
      <c r="C497" s="105"/>
      <c r="D497" s="105"/>
      <c r="E497" s="105"/>
      <c r="F497" s="105"/>
      <c r="G497" s="105"/>
      <c r="H497" s="105"/>
      <c r="I497" s="105"/>
    </row>
    <row r="498" spans="3:9" s="96" customFormat="1">
      <c r="C498" s="105"/>
      <c r="D498" s="105"/>
      <c r="E498" s="105"/>
      <c r="F498" s="105"/>
      <c r="G498" s="105"/>
      <c r="H498" s="105"/>
      <c r="I498" s="105"/>
    </row>
    <row r="499" spans="3:9" s="96" customFormat="1">
      <c r="C499" s="105"/>
      <c r="D499" s="105"/>
      <c r="E499" s="105"/>
      <c r="F499" s="105"/>
      <c r="G499" s="105"/>
      <c r="H499" s="105"/>
      <c r="I499" s="105"/>
    </row>
    <row r="500" spans="3:9" s="96" customFormat="1">
      <c r="C500" s="105"/>
      <c r="D500" s="105"/>
      <c r="E500" s="105"/>
      <c r="F500" s="105"/>
      <c r="G500" s="105"/>
      <c r="H500" s="105"/>
      <c r="I500" s="105"/>
    </row>
    <row r="501" spans="3:9" s="96" customFormat="1">
      <c r="C501" s="105"/>
      <c r="D501" s="105"/>
      <c r="E501" s="105"/>
      <c r="F501" s="105"/>
      <c r="G501" s="105"/>
      <c r="H501" s="105"/>
      <c r="I501" s="105"/>
    </row>
    <row r="502" spans="3:9" s="96" customFormat="1">
      <c r="C502" s="105"/>
      <c r="D502" s="105"/>
      <c r="E502" s="105"/>
      <c r="F502" s="105"/>
      <c r="G502" s="105"/>
      <c r="H502" s="105"/>
      <c r="I502" s="105"/>
    </row>
    <row r="503" spans="3:9" s="96" customFormat="1">
      <c r="C503" s="105"/>
      <c r="D503" s="105"/>
      <c r="E503" s="105"/>
      <c r="F503" s="105"/>
      <c r="G503" s="105"/>
      <c r="H503" s="105"/>
      <c r="I503" s="105"/>
    </row>
    <row r="504" spans="3:9" s="96" customFormat="1">
      <c r="C504" s="105"/>
      <c r="D504" s="105"/>
      <c r="E504" s="105"/>
      <c r="F504" s="105"/>
      <c r="G504" s="105"/>
      <c r="H504" s="105"/>
      <c r="I504" s="105"/>
    </row>
    <row r="505" spans="3:9" s="96" customFormat="1">
      <c r="C505" s="105"/>
      <c r="D505" s="105"/>
      <c r="E505" s="105"/>
      <c r="F505" s="105"/>
      <c r="G505" s="105"/>
      <c r="H505" s="105"/>
      <c r="I505" s="105"/>
    </row>
    <row r="506" spans="3:9" s="96" customFormat="1">
      <c r="C506" s="105"/>
      <c r="D506" s="105"/>
      <c r="E506" s="105"/>
      <c r="F506" s="105"/>
      <c r="G506" s="105"/>
      <c r="H506" s="105"/>
      <c r="I506" s="105"/>
    </row>
    <row r="507" spans="3:9" s="96" customFormat="1">
      <c r="C507" s="105"/>
      <c r="D507" s="105"/>
      <c r="E507" s="105"/>
      <c r="F507" s="105"/>
      <c r="G507" s="105"/>
      <c r="H507" s="105"/>
      <c r="I507" s="105"/>
    </row>
    <row r="508" spans="3:9" s="96" customFormat="1">
      <c r="C508" s="105"/>
      <c r="D508" s="105"/>
      <c r="E508" s="105"/>
      <c r="F508" s="105"/>
      <c r="G508" s="105"/>
      <c r="H508" s="105"/>
      <c r="I508" s="105"/>
    </row>
    <row r="509" spans="3:9" s="96" customFormat="1">
      <c r="C509" s="105"/>
      <c r="D509" s="105"/>
      <c r="E509" s="105"/>
      <c r="F509" s="105"/>
      <c r="G509" s="105"/>
      <c r="H509" s="105"/>
      <c r="I509" s="105"/>
    </row>
    <row r="510" spans="3:9" s="96" customFormat="1">
      <c r="C510" s="105"/>
      <c r="D510" s="105"/>
      <c r="E510" s="105"/>
      <c r="F510" s="105"/>
      <c r="G510" s="105"/>
      <c r="H510" s="105"/>
      <c r="I510" s="105"/>
    </row>
    <row r="511" spans="3:9" s="96" customFormat="1">
      <c r="C511" s="105"/>
      <c r="D511" s="105"/>
      <c r="E511" s="105"/>
      <c r="F511" s="105"/>
      <c r="G511" s="105"/>
      <c r="H511" s="105"/>
      <c r="I511" s="105"/>
    </row>
    <row r="512" spans="3:9" s="96" customFormat="1">
      <c r="C512" s="105"/>
      <c r="D512" s="105"/>
      <c r="E512" s="105"/>
      <c r="F512" s="105"/>
      <c r="G512" s="105"/>
      <c r="H512" s="105"/>
      <c r="I512" s="105"/>
    </row>
    <row r="513" spans="3:9" s="96" customFormat="1">
      <c r="C513" s="105"/>
      <c r="D513" s="105"/>
      <c r="E513" s="105"/>
      <c r="F513" s="105"/>
      <c r="G513" s="105"/>
      <c r="H513" s="105"/>
      <c r="I513" s="105"/>
    </row>
    <row r="514" spans="3:9" s="96" customFormat="1">
      <c r="C514" s="105"/>
      <c r="D514" s="105"/>
      <c r="E514" s="105"/>
      <c r="F514" s="105"/>
      <c r="G514" s="105"/>
      <c r="H514" s="105"/>
      <c r="I514" s="105"/>
    </row>
    <row r="515" spans="3:9" s="96" customFormat="1">
      <c r="C515" s="105"/>
      <c r="D515" s="105"/>
      <c r="E515" s="105"/>
      <c r="F515" s="105"/>
      <c r="G515" s="105"/>
      <c r="H515" s="105"/>
      <c r="I515" s="105"/>
    </row>
    <row r="516" spans="3:9" s="96" customFormat="1">
      <c r="C516" s="105"/>
      <c r="D516" s="105"/>
      <c r="E516" s="105"/>
      <c r="F516" s="105"/>
      <c r="G516" s="105"/>
      <c r="H516" s="105"/>
      <c r="I516" s="105"/>
    </row>
    <row r="517" spans="3:9" s="96" customFormat="1">
      <c r="C517" s="105"/>
      <c r="D517" s="105"/>
      <c r="E517" s="105"/>
      <c r="F517" s="105"/>
      <c r="G517" s="105"/>
      <c r="H517" s="105"/>
      <c r="I517" s="105"/>
    </row>
    <row r="518" spans="3:9" s="96" customFormat="1">
      <c r="C518" s="105"/>
      <c r="D518" s="105"/>
      <c r="E518" s="105"/>
      <c r="F518" s="105"/>
      <c r="G518" s="105"/>
      <c r="H518" s="105"/>
      <c r="I518" s="105"/>
    </row>
    <row r="519" spans="3:9" s="96" customFormat="1">
      <c r="C519" s="105"/>
      <c r="D519" s="105"/>
      <c r="E519" s="105"/>
      <c r="F519" s="105"/>
      <c r="G519" s="105"/>
      <c r="H519" s="105"/>
      <c r="I519" s="105"/>
    </row>
    <row r="520" spans="3:9" s="96" customFormat="1">
      <c r="C520" s="105"/>
      <c r="D520" s="105"/>
      <c r="E520" s="105"/>
      <c r="F520" s="105"/>
      <c r="G520" s="105"/>
      <c r="H520" s="105"/>
      <c r="I520" s="105"/>
    </row>
    <row r="521" spans="3:9" s="96" customFormat="1">
      <c r="C521" s="105"/>
      <c r="D521" s="105"/>
      <c r="E521" s="105"/>
      <c r="F521" s="105"/>
      <c r="G521" s="105"/>
      <c r="H521" s="105"/>
      <c r="I521" s="105"/>
    </row>
    <row r="522" spans="3:9" s="96" customFormat="1">
      <c r="C522" s="105"/>
      <c r="D522" s="105"/>
      <c r="E522" s="105"/>
      <c r="F522" s="105"/>
      <c r="G522" s="105"/>
      <c r="H522" s="105"/>
      <c r="I522" s="105"/>
    </row>
    <row r="523" spans="3:9" s="96" customFormat="1">
      <c r="C523" s="105"/>
      <c r="D523" s="105"/>
      <c r="E523" s="105"/>
      <c r="F523" s="105"/>
      <c r="G523" s="105"/>
      <c r="H523" s="105"/>
      <c r="I523" s="105"/>
    </row>
    <row r="524" spans="3:9" s="96" customFormat="1">
      <c r="C524" s="105"/>
      <c r="D524" s="105"/>
      <c r="E524" s="105"/>
      <c r="F524" s="105"/>
      <c r="G524" s="105"/>
      <c r="H524" s="105"/>
      <c r="I524" s="105"/>
    </row>
    <row r="525" spans="3:9" s="96" customFormat="1">
      <c r="C525" s="105"/>
      <c r="D525" s="105"/>
      <c r="E525" s="105"/>
      <c r="F525" s="105"/>
      <c r="G525" s="105"/>
      <c r="H525" s="105"/>
      <c r="I525" s="105"/>
    </row>
    <row r="526" spans="3:9" s="96" customFormat="1">
      <c r="C526" s="105"/>
      <c r="D526" s="105"/>
      <c r="E526" s="105"/>
      <c r="F526" s="105"/>
      <c r="G526" s="105"/>
      <c r="H526" s="105"/>
      <c r="I526" s="105"/>
    </row>
    <row r="527" spans="3:9" s="96" customFormat="1">
      <c r="C527" s="105"/>
      <c r="D527" s="105"/>
      <c r="E527" s="105"/>
      <c r="F527" s="105"/>
      <c r="G527" s="105"/>
      <c r="H527" s="105"/>
      <c r="I527" s="105"/>
    </row>
    <row r="528" spans="3:9" s="96" customFormat="1">
      <c r="C528" s="105"/>
      <c r="D528" s="105"/>
      <c r="E528" s="105"/>
      <c r="F528" s="105"/>
      <c r="G528" s="105"/>
      <c r="H528" s="105"/>
      <c r="I528" s="105"/>
    </row>
    <row r="529" spans="3:9" s="96" customFormat="1">
      <c r="C529" s="105"/>
      <c r="D529" s="105"/>
      <c r="E529" s="105"/>
      <c r="F529" s="105"/>
      <c r="G529" s="105"/>
      <c r="H529" s="105"/>
      <c r="I529" s="105"/>
    </row>
    <row r="530" spans="3:9" s="96" customFormat="1">
      <c r="C530" s="105"/>
      <c r="D530" s="105"/>
      <c r="E530" s="105"/>
      <c r="F530" s="105"/>
      <c r="G530" s="105"/>
      <c r="H530" s="105"/>
      <c r="I530" s="105"/>
    </row>
    <row r="531" spans="3:9" s="96" customFormat="1">
      <c r="C531" s="105"/>
      <c r="D531" s="105"/>
      <c r="E531" s="105"/>
      <c r="F531" s="105"/>
      <c r="G531" s="105"/>
      <c r="H531" s="105"/>
      <c r="I531" s="105"/>
    </row>
    <row r="532" spans="3:9" s="96" customFormat="1">
      <c r="C532" s="105"/>
      <c r="D532" s="105"/>
      <c r="E532" s="105"/>
      <c r="F532" s="105"/>
      <c r="G532" s="105"/>
      <c r="H532" s="105"/>
      <c r="I532" s="105"/>
    </row>
    <row r="533" spans="3:9" s="96" customFormat="1">
      <c r="C533" s="105"/>
      <c r="D533" s="105"/>
      <c r="E533" s="105"/>
      <c r="F533" s="105"/>
      <c r="G533" s="105"/>
      <c r="H533" s="105"/>
      <c r="I533" s="105"/>
    </row>
    <row r="534" spans="3:9" s="96" customFormat="1">
      <c r="C534" s="105"/>
      <c r="D534" s="105"/>
      <c r="E534" s="105"/>
      <c r="F534" s="105"/>
      <c r="G534" s="105"/>
      <c r="H534" s="105"/>
      <c r="I534" s="105"/>
    </row>
    <row r="535" spans="3:9" s="96" customFormat="1">
      <c r="C535" s="105"/>
      <c r="D535" s="105"/>
      <c r="E535" s="105"/>
      <c r="F535" s="105"/>
      <c r="G535" s="105"/>
      <c r="H535" s="105"/>
      <c r="I535" s="105"/>
    </row>
    <row r="536" spans="3:9" s="96" customFormat="1">
      <c r="C536" s="105"/>
      <c r="D536" s="105"/>
      <c r="E536" s="105"/>
      <c r="F536" s="105"/>
      <c r="G536" s="105"/>
      <c r="H536" s="105"/>
      <c r="I536" s="105"/>
    </row>
    <row r="537" spans="3:9" s="96" customFormat="1">
      <c r="C537" s="105"/>
      <c r="D537" s="105"/>
      <c r="E537" s="105"/>
      <c r="F537" s="105"/>
      <c r="G537" s="105"/>
      <c r="H537" s="105"/>
      <c r="I537" s="105"/>
    </row>
    <row r="538" spans="3:9" s="96" customFormat="1">
      <c r="C538" s="105"/>
      <c r="D538" s="105"/>
      <c r="E538" s="105"/>
      <c r="F538" s="105"/>
      <c r="G538" s="105"/>
      <c r="H538" s="105"/>
      <c r="I538" s="105"/>
    </row>
    <row r="539" spans="3:9" s="96" customFormat="1">
      <c r="C539" s="105"/>
      <c r="D539" s="105"/>
      <c r="E539" s="105"/>
      <c r="F539" s="105"/>
      <c r="G539" s="105"/>
      <c r="H539" s="105"/>
      <c r="I539" s="105"/>
    </row>
    <row r="540" spans="3:9" s="96" customFormat="1">
      <c r="C540" s="105"/>
      <c r="D540" s="105"/>
      <c r="E540" s="105"/>
      <c r="F540" s="105"/>
      <c r="G540" s="105"/>
      <c r="H540" s="105"/>
      <c r="I540" s="105"/>
    </row>
    <row r="541" spans="3:9" s="96" customFormat="1">
      <c r="C541" s="105"/>
      <c r="D541" s="105"/>
      <c r="E541" s="105"/>
      <c r="F541" s="105"/>
      <c r="G541" s="105"/>
      <c r="H541" s="105"/>
      <c r="I541" s="105"/>
    </row>
    <row r="542" spans="3:9" s="96" customFormat="1">
      <c r="C542" s="105"/>
      <c r="D542" s="105"/>
      <c r="E542" s="105"/>
      <c r="F542" s="105"/>
      <c r="G542" s="105"/>
      <c r="H542" s="105"/>
      <c r="I542" s="105"/>
    </row>
    <row r="543" spans="3:9" s="96" customFormat="1">
      <c r="C543" s="105"/>
      <c r="D543" s="105"/>
      <c r="E543" s="105"/>
      <c r="F543" s="105"/>
      <c r="G543" s="105"/>
      <c r="H543" s="105"/>
      <c r="I543" s="105"/>
    </row>
    <row r="544" spans="3:9" s="96" customFormat="1">
      <c r="C544" s="105"/>
      <c r="D544" s="105"/>
      <c r="E544" s="105"/>
      <c r="F544" s="105"/>
      <c r="G544" s="105"/>
      <c r="H544" s="105"/>
      <c r="I544" s="105"/>
    </row>
    <row r="545" spans="3:9" s="96" customFormat="1">
      <c r="C545" s="105"/>
      <c r="D545" s="105"/>
      <c r="E545" s="105"/>
      <c r="F545" s="105"/>
      <c r="G545" s="105"/>
      <c r="H545" s="105"/>
      <c r="I545" s="105"/>
    </row>
    <row r="546" spans="3:9" s="96" customFormat="1">
      <c r="C546" s="105"/>
      <c r="D546" s="105"/>
      <c r="E546" s="105"/>
      <c r="F546" s="105"/>
      <c r="G546" s="105"/>
      <c r="H546" s="105"/>
      <c r="I546" s="105"/>
    </row>
    <row r="547" spans="3:9" s="96" customFormat="1">
      <c r="C547" s="105"/>
      <c r="D547" s="105"/>
      <c r="E547" s="105"/>
      <c r="F547" s="105"/>
      <c r="G547" s="105"/>
      <c r="H547" s="105"/>
      <c r="I547" s="105"/>
    </row>
    <row r="548" spans="3:9" s="96" customFormat="1">
      <c r="C548" s="105"/>
      <c r="D548" s="105"/>
      <c r="E548" s="105"/>
      <c r="F548" s="105"/>
      <c r="G548" s="105"/>
      <c r="H548" s="105"/>
      <c r="I548" s="105"/>
    </row>
    <row r="549" spans="3:9" s="96" customFormat="1">
      <c r="C549" s="105"/>
      <c r="D549" s="105"/>
      <c r="E549" s="105"/>
      <c r="F549" s="105"/>
      <c r="G549" s="105"/>
      <c r="H549" s="105"/>
      <c r="I549" s="105"/>
    </row>
    <row r="550" spans="3:9" s="96" customFormat="1">
      <c r="C550" s="105"/>
      <c r="D550" s="105"/>
      <c r="E550" s="105"/>
      <c r="F550" s="105"/>
      <c r="G550" s="105"/>
      <c r="H550" s="105"/>
      <c r="I550" s="105"/>
    </row>
    <row r="551" spans="3:9" s="96" customFormat="1">
      <c r="C551" s="105"/>
      <c r="D551" s="105"/>
      <c r="E551" s="105"/>
      <c r="F551" s="105"/>
      <c r="G551" s="105"/>
      <c r="H551" s="105"/>
      <c r="I551" s="105"/>
    </row>
    <row r="552" spans="3:9" s="96" customFormat="1">
      <c r="C552" s="105"/>
      <c r="D552" s="105"/>
      <c r="E552" s="105"/>
      <c r="F552" s="105"/>
      <c r="G552" s="105"/>
      <c r="H552" s="105"/>
      <c r="I552" s="105"/>
    </row>
    <row r="553" spans="3:9" s="96" customFormat="1">
      <c r="C553" s="105"/>
      <c r="D553" s="105"/>
      <c r="E553" s="105"/>
      <c r="F553" s="105"/>
      <c r="G553" s="105"/>
      <c r="H553" s="105"/>
      <c r="I553" s="105"/>
    </row>
    <row r="554" spans="3:9" s="96" customFormat="1">
      <c r="C554" s="105"/>
      <c r="D554" s="105"/>
      <c r="E554" s="105"/>
      <c r="F554" s="105"/>
      <c r="G554" s="105"/>
      <c r="H554" s="105"/>
      <c r="I554" s="105"/>
    </row>
    <row r="555" spans="3:9" s="96" customFormat="1">
      <c r="C555" s="105"/>
      <c r="D555" s="105"/>
      <c r="E555" s="105"/>
      <c r="F555" s="105"/>
      <c r="G555" s="105"/>
      <c r="H555" s="105"/>
      <c r="I555" s="105"/>
    </row>
    <row r="556" spans="3:9" s="96" customFormat="1">
      <c r="C556" s="105"/>
      <c r="D556" s="105"/>
      <c r="E556" s="105"/>
      <c r="F556" s="105"/>
      <c r="G556" s="105"/>
      <c r="H556" s="105"/>
      <c r="I556" s="105"/>
    </row>
    <row r="557" spans="3:9" s="96" customFormat="1">
      <c r="C557" s="105"/>
      <c r="D557" s="105"/>
      <c r="E557" s="105"/>
      <c r="F557" s="105"/>
      <c r="G557" s="105"/>
      <c r="H557" s="105"/>
      <c r="I557" s="105"/>
    </row>
    <row r="558" spans="3:9" s="96" customFormat="1">
      <c r="C558" s="105"/>
      <c r="D558" s="105"/>
      <c r="E558" s="105"/>
      <c r="F558" s="105"/>
      <c r="G558" s="105"/>
      <c r="H558" s="105"/>
      <c r="I558" s="105"/>
    </row>
    <row r="559" spans="3:9" s="96" customFormat="1">
      <c r="C559" s="105"/>
      <c r="D559" s="105"/>
      <c r="E559" s="105"/>
      <c r="F559" s="105"/>
      <c r="G559" s="105"/>
      <c r="H559" s="105"/>
      <c r="I559" s="105"/>
    </row>
    <row r="560" spans="3:9" s="96" customFormat="1">
      <c r="C560" s="105"/>
      <c r="D560" s="105"/>
      <c r="E560" s="105"/>
      <c r="F560" s="105"/>
      <c r="G560" s="105"/>
      <c r="H560" s="105"/>
      <c r="I560" s="105"/>
    </row>
    <row r="561" spans="3:9" s="96" customFormat="1">
      <c r="C561" s="105"/>
      <c r="D561" s="105"/>
      <c r="E561" s="105"/>
      <c r="F561" s="105"/>
      <c r="G561" s="105"/>
      <c r="H561" s="105"/>
      <c r="I561" s="105"/>
    </row>
    <row r="562" spans="3:9" s="96" customFormat="1">
      <c r="C562" s="105"/>
      <c r="D562" s="105"/>
      <c r="E562" s="105"/>
      <c r="F562" s="105"/>
      <c r="G562" s="105"/>
      <c r="H562" s="105"/>
      <c r="I562" s="105"/>
    </row>
    <row r="563" spans="3:9" s="96" customFormat="1">
      <c r="C563" s="105"/>
      <c r="D563" s="105"/>
      <c r="E563" s="105"/>
      <c r="F563" s="105"/>
      <c r="G563" s="105"/>
      <c r="H563" s="105"/>
      <c r="I563" s="105"/>
    </row>
    <row r="564" spans="3:9" s="96" customFormat="1">
      <c r="C564" s="105"/>
      <c r="D564" s="105"/>
      <c r="E564" s="105"/>
      <c r="F564" s="105"/>
      <c r="G564" s="105"/>
      <c r="H564" s="105"/>
      <c r="I564" s="105"/>
    </row>
    <row r="565" spans="3:9" s="96" customFormat="1">
      <c r="C565" s="105"/>
      <c r="D565" s="105"/>
      <c r="E565" s="105"/>
      <c r="F565" s="105"/>
      <c r="G565" s="105"/>
      <c r="H565" s="105"/>
      <c r="I565" s="105"/>
    </row>
    <row r="566" spans="3:9" s="96" customFormat="1">
      <c r="C566" s="105"/>
      <c r="D566" s="105"/>
      <c r="E566" s="105"/>
      <c r="F566" s="105"/>
      <c r="G566" s="105"/>
      <c r="H566" s="105"/>
      <c r="I566" s="105"/>
    </row>
    <row r="567" spans="3:9" s="96" customFormat="1">
      <c r="C567" s="105"/>
      <c r="D567" s="105"/>
      <c r="E567" s="105"/>
      <c r="F567" s="105"/>
      <c r="G567" s="105"/>
      <c r="H567" s="105"/>
      <c r="I567" s="105"/>
    </row>
    <row r="568" spans="3:9" s="96" customFormat="1">
      <c r="C568" s="105"/>
      <c r="D568" s="105"/>
      <c r="E568" s="105"/>
      <c r="F568" s="105"/>
      <c r="G568" s="105"/>
      <c r="H568" s="105"/>
      <c r="I568" s="105"/>
    </row>
    <row r="569" spans="3:9" s="96" customFormat="1">
      <c r="C569" s="105"/>
      <c r="D569" s="105"/>
      <c r="E569" s="105"/>
      <c r="F569" s="105"/>
      <c r="G569" s="105"/>
      <c r="H569" s="105"/>
      <c r="I569" s="105"/>
    </row>
    <row r="570" spans="3:9" s="96" customFormat="1">
      <c r="C570" s="105"/>
      <c r="D570" s="105"/>
      <c r="E570" s="105"/>
      <c r="F570" s="105"/>
      <c r="G570" s="105"/>
      <c r="H570" s="105"/>
      <c r="I570" s="105"/>
    </row>
    <row r="571" spans="3:9" s="96" customFormat="1">
      <c r="C571" s="105"/>
      <c r="D571" s="105"/>
      <c r="E571" s="105"/>
      <c r="F571" s="105"/>
      <c r="G571" s="105"/>
      <c r="H571" s="105"/>
      <c r="I571" s="105"/>
    </row>
    <row r="572" spans="3:9" s="96" customFormat="1">
      <c r="C572" s="105"/>
      <c r="D572" s="105"/>
      <c r="E572" s="105"/>
      <c r="F572" s="105"/>
      <c r="G572" s="105"/>
      <c r="H572" s="105"/>
      <c r="I572" s="105"/>
    </row>
    <row r="573" spans="3:9" s="96" customFormat="1">
      <c r="C573" s="105"/>
      <c r="D573" s="105"/>
      <c r="E573" s="105"/>
      <c r="F573" s="105"/>
      <c r="G573" s="105"/>
      <c r="H573" s="105"/>
      <c r="I573" s="105"/>
    </row>
    <row r="574" spans="3:9" s="96" customFormat="1">
      <c r="C574" s="105"/>
      <c r="D574" s="105"/>
      <c r="E574" s="105"/>
      <c r="F574" s="105"/>
      <c r="G574" s="105"/>
      <c r="H574" s="105"/>
      <c r="I574" s="105"/>
    </row>
    <row r="575" spans="3:9" s="96" customFormat="1">
      <c r="C575" s="105"/>
      <c r="D575" s="105"/>
      <c r="E575" s="105"/>
      <c r="F575" s="105"/>
      <c r="G575" s="105"/>
      <c r="H575" s="105"/>
      <c r="I575" s="105"/>
    </row>
    <row r="576" spans="3:9" s="96" customFormat="1">
      <c r="C576" s="105"/>
      <c r="D576" s="105"/>
      <c r="E576" s="105"/>
      <c r="F576" s="105"/>
      <c r="G576" s="105"/>
      <c r="H576" s="105"/>
      <c r="I576" s="105"/>
    </row>
    <row r="577" spans="3:9" s="96" customFormat="1">
      <c r="C577" s="105"/>
      <c r="D577" s="105"/>
      <c r="E577" s="105"/>
      <c r="F577" s="105"/>
      <c r="G577" s="105"/>
      <c r="H577" s="105"/>
      <c r="I577" s="105"/>
    </row>
    <row r="578" spans="3:9" s="96" customFormat="1">
      <c r="C578" s="105"/>
      <c r="D578" s="105"/>
      <c r="E578" s="105"/>
      <c r="F578" s="105"/>
      <c r="G578" s="105"/>
      <c r="H578" s="105"/>
      <c r="I578" s="105"/>
    </row>
    <row r="579" spans="3:9" s="96" customFormat="1">
      <c r="C579" s="105"/>
      <c r="D579" s="105"/>
      <c r="E579" s="105"/>
      <c r="F579" s="105"/>
      <c r="G579" s="105"/>
      <c r="H579" s="105"/>
      <c r="I579" s="105"/>
    </row>
    <row r="580" spans="3:9" s="96" customFormat="1">
      <c r="C580" s="105"/>
      <c r="D580" s="105"/>
      <c r="E580" s="105"/>
      <c r="F580" s="105"/>
      <c r="G580" s="105"/>
      <c r="H580" s="105"/>
      <c r="I580" s="105"/>
    </row>
    <row r="581" spans="3:9" s="96" customFormat="1">
      <c r="C581" s="105"/>
      <c r="D581" s="105"/>
      <c r="E581" s="105"/>
      <c r="F581" s="105"/>
      <c r="G581" s="105"/>
      <c r="H581" s="105"/>
      <c r="I581" s="105"/>
    </row>
    <row r="582" spans="3:9" s="96" customFormat="1">
      <c r="C582" s="105"/>
      <c r="D582" s="105"/>
      <c r="E582" s="105"/>
      <c r="F582" s="105"/>
      <c r="G582" s="105"/>
      <c r="H582" s="105"/>
      <c r="I582" s="105"/>
    </row>
    <row r="583" spans="3:9" s="96" customFormat="1">
      <c r="C583" s="105"/>
      <c r="D583" s="105"/>
      <c r="E583" s="105"/>
      <c r="F583" s="105"/>
      <c r="G583" s="105"/>
      <c r="H583" s="105"/>
      <c r="I583" s="105"/>
    </row>
    <row r="584" spans="3:9" s="96" customFormat="1">
      <c r="C584" s="105"/>
      <c r="D584" s="105"/>
      <c r="E584" s="105"/>
      <c r="F584" s="105"/>
      <c r="G584" s="105"/>
      <c r="H584" s="105"/>
      <c r="I584" s="105"/>
    </row>
    <row r="585" spans="3:9" s="96" customFormat="1">
      <c r="C585" s="105"/>
      <c r="D585" s="105"/>
      <c r="E585" s="105"/>
      <c r="F585" s="105"/>
      <c r="G585" s="105"/>
      <c r="H585" s="105"/>
      <c r="I585" s="105"/>
    </row>
    <row r="586" spans="3:9" s="96" customFormat="1">
      <c r="C586" s="105"/>
      <c r="D586" s="105"/>
      <c r="E586" s="105"/>
      <c r="F586" s="105"/>
      <c r="G586" s="105"/>
      <c r="H586" s="105"/>
      <c r="I586" s="105"/>
    </row>
    <row r="587" spans="3:9" s="96" customFormat="1">
      <c r="C587" s="105"/>
      <c r="D587" s="105"/>
      <c r="E587" s="105"/>
      <c r="F587" s="105"/>
      <c r="G587" s="105"/>
      <c r="H587" s="105"/>
      <c r="I587" s="105"/>
    </row>
    <row r="588" spans="3:9" s="96" customFormat="1">
      <c r="C588" s="105"/>
      <c r="D588" s="105"/>
      <c r="E588" s="105"/>
      <c r="F588" s="105"/>
      <c r="G588" s="105"/>
      <c r="H588" s="105"/>
      <c r="I588" s="105"/>
    </row>
    <row r="589" spans="3:9" s="96" customFormat="1">
      <c r="C589" s="105"/>
      <c r="D589" s="105"/>
      <c r="E589" s="105"/>
      <c r="F589" s="105"/>
      <c r="G589" s="105"/>
      <c r="H589" s="105"/>
      <c r="I589" s="105"/>
    </row>
    <row r="590" spans="3:9" s="96" customFormat="1">
      <c r="C590" s="105"/>
      <c r="D590" s="105"/>
      <c r="E590" s="105"/>
      <c r="F590" s="105"/>
      <c r="G590" s="105"/>
      <c r="H590" s="105"/>
      <c r="I590" s="105"/>
    </row>
    <row r="591" spans="3:9" s="96" customFormat="1">
      <c r="C591" s="105"/>
      <c r="D591" s="105"/>
      <c r="E591" s="105"/>
      <c r="F591" s="105"/>
      <c r="G591" s="105"/>
      <c r="H591" s="105"/>
      <c r="I591" s="105"/>
    </row>
    <row r="592" spans="3:9" s="96" customFormat="1">
      <c r="C592" s="105"/>
      <c r="D592" s="105"/>
      <c r="E592" s="105"/>
      <c r="F592" s="105"/>
      <c r="G592" s="105"/>
      <c r="H592" s="105"/>
      <c r="I592" s="105"/>
    </row>
    <row r="593" spans="3:9" s="96" customFormat="1">
      <c r="C593" s="105"/>
      <c r="D593" s="105"/>
      <c r="E593" s="105"/>
      <c r="F593" s="105"/>
      <c r="G593" s="105"/>
      <c r="H593" s="105"/>
      <c r="I593" s="105"/>
    </row>
    <row r="594" spans="3:9" s="96" customFormat="1">
      <c r="C594" s="105"/>
      <c r="D594" s="105"/>
      <c r="E594" s="105"/>
      <c r="F594" s="105"/>
      <c r="G594" s="105"/>
      <c r="H594" s="105"/>
      <c r="I594" s="105"/>
    </row>
    <row r="595" spans="3:9" s="96" customFormat="1">
      <c r="C595" s="105"/>
      <c r="D595" s="105"/>
      <c r="E595" s="105"/>
      <c r="F595" s="105"/>
      <c r="G595" s="105"/>
      <c r="H595" s="105"/>
      <c r="I595" s="105"/>
    </row>
    <row r="596" spans="3:9" s="96" customFormat="1">
      <c r="C596" s="105"/>
      <c r="D596" s="105"/>
      <c r="E596" s="105"/>
      <c r="F596" s="105"/>
      <c r="G596" s="105"/>
      <c r="H596" s="105"/>
      <c r="I596" s="105"/>
    </row>
    <row r="597" spans="3:9" s="96" customFormat="1">
      <c r="C597" s="105"/>
      <c r="D597" s="105"/>
      <c r="E597" s="105"/>
      <c r="F597" s="105"/>
      <c r="G597" s="105"/>
      <c r="H597" s="105"/>
      <c r="I597" s="105"/>
    </row>
    <row r="598" spans="3:9" s="96" customFormat="1">
      <c r="C598" s="105"/>
      <c r="D598" s="105"/>
      <c r="E598" s="105"/>
      <c r="F598" s="105"/>
      <c r="G598" s="105"/>
      <c r="H598" s="105"/>
      <c r="I598" s="105"/>
    </row>
    <row r="599" spans="3:9" s="96" customFormat="1">
      <c r="C599" s="105"/>
      <c r="D599" s="105"/>
      <c r="E599" s="105"/>
      <c r="F599" s="105"/>
      <c r="G599" s="105"/>
      <c r="H599" s="105"/>
      <c r="I599" s="105"/>
    </row>
    <row r="600" spans="3:9" s="96" customFormat="1">
      <c r="C600" s="105"/>
      <c r="D600" s="105"/>
      <c r="E600" s="105"/>
      <c r="F600" s="105"/>
      <c r="G600" s="105"/>
      <c r="H600" s="105"/>
      <c r="I600" s="105"/>
    </row>
    <row r="601" spans="3:9" s="96" customFormat="1">
      <c r="C601" s="105"/>
      <c r="D601" s="105"/>
      <c r="E601" s="105"/>
      <c r="F601" s="105"/>
      <c r="G601" s="105"/>
      <c r="H601" s="105"/>
      <c r="I601" s="105"/>
    </row>
    <row r="602" spans="3:9" s="96" customFormat="1">
      <c r="C602" s="105"/>
      <c r="D602" s="105"/>
      <c r="E602" s="105"/>
      <c r="F602" s="105"/>
      <c r="G602" s="105"/>
      <c r="H602" s="105"/>
      <c r="I602" s="105"/>
    </row>
    <row r="603" spans="3:9" s="96" customFormat="1">
      <c r="C603" s="105"/>
      <c r="D603" s="105"/>
      <c r="E603" s="105"/>
      <c r="F603" s="105"/>
      <c r="G603" s="105"/>
      <c r="H603" s="105"/>
      <c r="I603" s="105"/>
    </row>
    <row r="604" spans="3:9" s="96" customFormat="1">
      <c r="C604" s="105"/>
      <c r="D604" s="105"/>
      <c r="E604" s="105"/>
      <c r="F604" s="105"/>
      <c r="G604" s="105"/>
      <c r="H604" s="105"/>
      <c r="I604" s="105"/>
    </row>
    <row r="605" spans="3:9" s="96" customFormat="1">
      <c r="C605" s="105"/>
      <c r="D605" s="105"/>
      <c r="E605" s="105"/>
      <c r="F605" s="105"/>
      <c r="G605" s="105"/>
      <c r="H605" s="105"/>
      <c r="I605" s="105"/>
    </row>
    <row r="606" spans="3:9" s="96" customFormat="1">
      <c r="C606" s="105"/>
      <c r="D606" s="105"/>
      <c r="E606" s="105"/>
      <c r="F606" s="105"/>
      <c r="G606" s="105"/>
      <c r="H606" s="105"/>
      <c r="I606" s="105"/>
    </row>
    <row r="607" spans="3:9" s="96" customFormat="1">
      <c r="C607" s="105"/>
      <c r="D607" s="105"/>
      <c r="E607" s="105"/>
      <c r="F607" s="105"/>
      <c r="G607" s="105"/>
      <c r="H607" s="105"/>
      <c r="I607" s="105"/>
    </row>
    <row r="608" spans="3:9" s="96" customFormat="1">
      <c r="C608" s="105"/>
      <c r="D608" s="105"/>
      <c r="E608" s="105"/>
      <c r="F608" s="105"/>
      <c r="G608" s="105"/>
      <c r="H608" s="105"/>
      <c r="I608" s="105"/>
    </row>
    <row r="609" spans="3:9" s="96" customFormat="1">
      <c r="C609" s="105"/>
      <c r="D609" s="105"/>
      <c r="E609" s="105"/>
      <c r="F609" s="105"/>
      <c r="G609" s="105"/>
      <c r="H609" s="105"/>
      <c r="I609" s="105"/>
    </row>
    <row r="610" spans="3:9" s="96" customFormat="1">
      <c r="C610" s="105"/>
      <c r="D610" s="105"/>
      <c r="E610" s="105"/>
      <c r="F610" s="105"/>
      <c r="G610" s="105"/>
      <c r="H610" s="105"/>
      <c r="I610" s="105"/>
    </row>
    <row r="611" spans="3:9" s="96" customFormat="1">
      <c r="C611" s="105"/>
      <c r="D611" s="105"/>
      <c r="E611" s="105"/>
      <c r="F611" s="105"/>
      <c r="G611" s="105"/>
      <c r="H611" s="105"/>
      <c r="I611" s="105"/>
    </row>
    <row r="612" spans="3:9" s="96" customFormat="1">
      <c r="C612" s="105"/>
      <c r="D612" s="105"/>
      <c r="E612" s="105"/>
      <c r="F612" s="105"/>
      <c r="G612" s="105"/>
      <c r="H612" s="105"/>
      <c r="I612" s="105"/>
    </row>
    <row r="613" spans="3:9" s="96" customFormat="1">
      <c r="C613" s="105"/>
      <c r="D613" s="105"/>
      <c r="E613" s="105"/>
      <c r="F613" s="105"/>
      <c r="G613" s="105"/>
      <c r="H613" s="105"/>
      <c r="I613" s="105"/>
    </row>
    <row r="614" spans="3:9" s="96" customFormat="1">
      <c r="C614" s="105"/>
      <c r="D614" s="105"/>
      <c r="E614" s="105"/>
      <c r="F614" s="105"/>
      <c r="G614" s="105"/>
      <c r="H614" s="105"/>
      <c r="I614" s="105"/>
    </row>
    <row r="615" spans="3:9" s="96" customFormat="1">
      <c r="C615" s="105"/>
      <c r="D615" s="105"/>
      <c r="E615" s="105"/>
      <c r="F615" s="105"/>
      <c r="G615" s="105"/>
      <c r="H615" s="105"/>
      <c r="I615" s="105"/>
    </row>
    <row r="616" spans="3:9" s="96" customFormat="1">
      <c r="C616" s="105"/>
      <c r="D616" s="105"/>
      <c r="E616" s="105"/>
      <c r="F616" s="105"/>
      <c r="G616" s="105"/>
      <c r="H616" s="105"/>
      <c r="I616" s="105"/>
    </row>
    <row r="617" spans="3:9" s="96" customFormat="1">
      <c r="C617" s="105"/>
      <c r="D617" s="105"/>
      <c r="E617" s="105"/>
      <c r="F617" s="105"/>
      <c r="G617" s="105"/>
      <c r="H617" s="105"/>
      <c r="I617" s="105"/>
    </row>
    <row r="618" spans="3:9" s="96" customFormat="1">
      <c r="C618" s="105"/>
      <c r="D618" s="105"/>
      <c r="E618" s="105"/>
      <c r="F618" s="105"/>
      <c r="G618" s="105"/>
      <c r="H618" s="105"/>
      <c r="I618" s="105"/>
    </row>
    <row r="619" spans="3:9" s="96" customFormat="1">
      <c r="C619" s="105"/>
      <c r="D619" s="105"/>
      <c r="E619" s="105"/>
      <c r="F619" s="105"/>
      <c r="G619" s="105"/>
      <c r="H619" s="105"/>
      <c r="I619" s="105"/>
    </row>
    <row r="620" spans="3:9" s="96" customFormat="1">
      <c r="C620" s="105"/>
      <c r="D620" s="105"/>
      <c r="E620" s="105"/>
      <c r="F620" s="105"/>
      <c r="G620" s="105"/>
      <c r="H620" s="105"/>
      <c r="I620" s="105"/>
    </row>
    <row r="621" spans="3:9" s="96" customFormat="1">
      <c r="C621" s="105"/>
      <c r="D621" s="105"/>
      <c r="E621" s="105"/>
      <c r="F621" s="105"/>
      <c r="G621" s="105"/>
      <c r="H621" s="105"/>
      <c r="I621" s="105"/>
    </row>
    <row r="622" spans="3:9" s="96" customFormat="1">
      <c r="C622" s="105"/>
      <c r="D622" s="105"/>
      <c r="E622" s="105"/>
      <c r="F622" s="105"/>
      <c r="G622" s="105"/>
      <c r="H622" s="105"/>
      <c r="I622" s="105"/>
    </row>
    <row r="623" spans="3:9" s="96" customFormat="1">
      <c r="C623" s="105"/>
      <c r="D623" s="105"/>
      <c r="E623" s="105"/>
      <c r="F623" s="105"/>
      <c r="G623" s="105"/>
      <c r="H623" s="105"/>
      <c r="I623" s="105"/>
    </row>
    <row r="624" spans="3:9" s="96" customFormat="1">
      <c r="C624" s="105"/>
      <c r="D624" s="105"/>
      <c r="E624" s="105"/>
      <c r="F624" s="105"/>
      <c r="G624" s="105"/>
      <c r="H624" s="105"/>
      <c r="I624" s="105"/>
    </row>
    <row r="625" spans="3:10" s="96" customFormat="1">
      <c r="C625" s="105"/>
      <c r="D625" s="105"/>
      <c r="E625" s="105"/>
      <c r="F625" s="105"/>
      <c r="G625" s="105"/>
      <c r="H625" s="105"/>
      <c r="I625" s="105"/>
    </row>
    <row r="626" spans="3:10" s="96" customFormat="1">
      <c r="C626" s="105"/>
      <c r="D626" s="105"/>
      <c r="E626" s="105"/>
      <c r="F626" s="105"/>
      <c r="G626" s="105"/>
      <c r="H626" s="105"/>
      <c r="I626" s="105"/>
    </row>
    <row r="627" spans="3:10" s="96" customFormat="1">
      <c r="C627" s="105"/>
      <c r="D627" s="105"/>
      <c r="E627" s="105"/>
      <c r="F627" s="105"/>
      <c r="G627" s="105"/>
      <c r="H627" s="105"/>
      <c r="I627" s="105"/>
    </row>
    <row r="628" spans="3:10" s="96" customFormat="1">
      <c r="C628" s="105"/>
      <c r="D628" s="105"/>
      <c r="E628" s="105"/>
      <c r="F628" s="105"/>
      <c r="G628" s="105"/>
      <c r="H628" s="105"/>
      <c r="I628" s="105"/>
    </row>
    <row r="629" spans="3:10" s="96" customFormat="1">
      <c r="C629" s="105"/>
      <c r="D629" s="105"/>
      <c r="E629" s="105"/>
      <c r="F629" s="105"/>
      <c r="G629" s="105"/>
      <c r="H629" s="105"/>
      <c r="I629" s="105"/>
    </row>
    <row r="630" spans="3:10" s="96" customFormat="1">
      <c r="C630" s="105"/>
      <c r="D630" s="105"/>
      <c r="E630" s="105"/>
      <c r="F630" s="105"/>
      <c r="G630" s="105"/>
      <c r="H630" s="105"/>
      <c r="I630" s="105"/>
    </row>
    <row r="631" spans="3:10" s="96" customFormat="1">
      <c r="C631" s="105"/>
      <c r="D631" s="105"/>
      <c r="E631" s="105"/>
      <c r="F631" s="105"/>
      <c r="G631" s="105"/>
      <c r="H631" s="105"/>
      <c r="I631" s="105"/>
    </row>
    <row r="632" spans="3:10" s="96" customFormat="1">
      <c r="C632" s="105"/>
      <c r="D632" s="105"/>
      <c r="E632" s="105"/>
      <c r="F632" s="105"/>
      <c r="G632" s="105"/>
      <c r="H632" s="105"/>
      <c r="I632" s="105"/>
    </row>
    <row r="633" spans="3:10" s="96" customFormat="1">
      <c r="C633" s="105"/>
      <c r="D633" s="105"/>
      <c r="E633" s="105"/>
      <c r="F633" s="105"/>
      <c r="G633" s="105"/>
      <c r="H633" s="105"/>
      <c r="I633" s="105"/>
    </row>
    <row r="634" spans="3:10" s="96" customFormat="1">
      <c r="C634" s="105"/>
      <c r="D634" s="105"/>
      <c r="E634" s="105"/>
      <c r="F634" s="105"/>
      <c r="G634" s="105"/>
      <c r="H634" s="105"/>
      <c r="I634" s="105"/>
    </row>
    <row r="635" spans="3:10" s="96" customFormat="1">
      <c r="C635" s="105"/>
      <c r="D635" s="105"/>
      <c r="E635" s="105"/>
      <c r="F635" s="105"/>
      <c r="G635" s="105"/>
      <c r="H635" s="105"/>
      <c r="I635" s="105"/>
    </row>
    <row r="636" spans="3:10">
      <c r="J636" s="96"/>
    </row>
    <row r="637" spans="3:10">
      <c r="J637" s="96"/>
    </row>
    <row r="638" spans="3:10">
      <c r="J638" s="96"/>
    </row>
    <row r="639" spans="3:10">
      <c r="J639" s="96"/>
    </row>
    <row r="640" spans="3:10">
      <c r="J640" s="96"/>
    </row>
    <row r="641" spans="10:10">
      <c r="J641" s="96"/>
    </row>
    <row r="642" spans="10:10">
      <c r="J642" s="96"/>
    </row>
    <row r="643" spans="10:10">
      <c r="J643" s="96"/>
    </row>
    <row r="644" spans="10:10">
      <c r="J644" s="96"/>
    </row>
    <row r="645" spans="10:10">
      <c r="J645" s="96"/>
    </row>
    <row r="646" spans="10:10">
      <c r="J646" s="96"/>
    </row>
    <row r="647" spans="10:10">
      <c r="J647" s="96"/>
    </row>
    <row r="648" spans="10:10">
      <c r="J648" s="96"/>
    </row>
    <row r="649" spans="10:10">
      <c r="J649" s="96"/>
    </row>
    <row r="650" spans="10:10">
      <c r="J650" s="96"/>
    </row>
    <row r="651" spans="10:10">
      <c r="J651" s="96"/>
    </row>
    <row r="652" spans="10:10">
      <c r="J652" s="96"/>
    </row>
    <row r="653" spans="10:10">
      <c r="J653" s="96"/>
    </row>
    <row r="654" spans="10:10">
      <c r="J654" s="96"/>
    </row>
    <row r="655" spans="10:10">
      <c r="J655" s="96"/>
    </row>
    <row r="656" spans="10:10">
      <c r="J656" s="96"/>
    </row>
    <row r="657" spans="10:10">
      <c r="J657" s="96"/>
    </row>
    <row r="658" spans="10:10">
      <c r="J658" s="96"/>
    </row>
    <row r="659" spans="10:10">
      <c r="J659" s="96"/>
    </row>
    <row r="660" spans="10:10">
      <c r="J660" s="96"/>
    </row>
    <row r="661" spans="10:10">
      <c r="J661" s="96"/>
    </row>
    <row r="662" spans="10:10">
      <c r="J662" s="96"/>
    </row>
    <row r="663" spans="10:10">
      <c r="J663" s="96"/>
    </row>
    <row r="664" spans="10:10">
      <c r="J664" s="96"/>
    </row>
    <row r="665" spans="10:10">
      <c r="J665" s="96"/>
    </row>
    <row r="666" spans="10:10">
      <c r="J666" s="96"/>
    </row>
    <row r="667" spans="10:10">
      <c r="J667" s="96"/>
    </row>
    <row r="668" spans="10:10">
      <c r="J668" s="96"/>
    </row>
    <row r="669" spans="10:10">
      <c r="J669" s="96"/>
    </row>
    <row r="670" spans="10:10">
      <c r="J670" s="96"/>
    </row>
    <row r="671" spans="10:10">
      <c r="J671" s="96"/>
    </row>
    <row r="672" spans="10:10">
      <c r="J672" s="96"/>
    </row>
    <row r="673" spans="10:10">
      <c r="J673" s="96"/>
    </row>
    <row r="674" spans="10:10">
      <c r="J674" s="96"/>
    </row>
    <row r="675" spans="10:10">
      <c r="J675" s="96"/>
    </row>
    <row r="676" spans="10:10">
      <c r="J676" s="96"/>
    </row>
    <row r="677" spans="10:10">
      <c r="J677" s="96"/>
    </row>
    <row r="678" spans="10:10">
      <c r="J678" s="96"/>
    </row>
    <row r="679" spans="10:10">
      <c r="J679" s="96"/>
    </row>
    <row r="680" spans="10:10">
      <c r="J680" s="96"/>
    </row>
    <row r="681" spans="10:10">
      <c r="J681" s="96"/>
    </row>
    <row r="682" spans="10:10">
      <c r="J682" s="96"/>
    </row>
    <row r="683" spans="10:10">
      <c r="J683" s="96"/>
    </row>
    <row r="684" spans="10:10">
      <c r="J684" s="96"/>
    </row>
    <row r="685" spans="10:10">
      <c r="J685" s="96"/>
    </row>
    <row r="686" spans="10:10">
      <c r="J686" s="96"/>
    </row>
    <row r="687" spans="10:10">
      <c r="J687" s="96"/>
    </row>
    <row r="688" spans="10:10">
      <c r="J688" s="96"/>
    </row>
    <row r="689" spans="10:10">
      <c r="J689" s="96"/>
    </row>
    <row r="690" spans="10:10">
      <c r="J690" s="96"/>
    </row>
    <row r="691" spans="10:10">
      <c r="J691" s="96"/>
    </row>
    <row r="692" spans="10:10">
      <c r="J692" s="96"/>
    </row>
    <row r="693" spans="10:10">
      <c r="J693" s="96"/>
    </row>
    <row r="694" spans="10:10">
      <c r="J694" s="96"/>
    </row>
    <row r="695" spans="10:10">
      <c r="J695" s="96"/>
    </row>
    <row r="696" spans="10:10">
      <c r="J696" s="96"/>
    </row>
    <row r="697" spans="10:10">
      <c r="J697" s="96"/>
    </row>
    <row r="698" spans="10:10">
      <c r="J698" s="96"/>
    </row>
    <row r="699" spans="10:10">
      <c r="J699" s="96"/>
    </row>
    <row r="700" spans="10:10">
      <c r="J700" s="96"/>
    </row>
    <row r="701" spans="10:10">
      <c r="J701" s="96"/>
    </row>
    <row r="702" spans="10:10">
      <c r="J702" s="96"/>
    </row>
    <row r="703" spans="10:10">
      <c r="J703" s="96"/>
    </row>
    <row r="704" spans="10:10">
      <c r="J704" s="96"/>
    </row>
    <row r="705" spans="10:10">
      <c r="J705" s="96"/>
    </row>
    <row r="706" spans="10:10">
      <c r="J706" s="96"/>
    </row>
    <row r="707" spans="10:10">
      <c r="J707" s="96"/>
    </row>
    <row r="708" spans="10:10">
      <c r="J708" s="96"/>
    </row>
    <row r="709" spans="10:10">
      <c r="J709" s="96"/>
    </row>
    <row r="710" spans="10:10">
      <c r="J710" s="96"/>
    </row>
    <row r="711" spans="10:10">
      <c r="J711" s="96"/>
    </row>
    <row r="712" spans="10:10">
      <c r="J712" s="96"/>
    </row>
    <row r="713" spans="10:10">
      <c r="J713" s="96"/>
    </row>
    <row r="714" spans="10:10">
      <c r="J714" s="96"/>
    </row>
    <row r="715" spans="10:10">
      <c r="J715" s="96"/>
    </row>
    <row r="716" spans="10:10">
      <c r="J716" s="96"/>
    </row>
    <row r="717" spans="10:10">
      <c r="J717" s="96"/>
    </row>
    <row r="718" spans="10:10">
      <c r="J718" s="96"/>
    </row>
    <row r="719" spans="10:10">
      <c r="J719" s="96"/>
    </row>
    <row r="720" spans="10:10">
      <c r="J720" s="96"/>
    </row>
    <row r="721" spans="10:10">
      <c r="J721" s="96"/>
    </row>
    <row r="722" spans="10:10">
      <c r="J722" s="96"/>
    </row>
    <row r="723" spans="10:10">
      <c r="J723" s="96"/>
    </row>
    <row r="724" spans="10:10">
      <c r="J724" s="96"/>
    </row>
    <row r="725" spans="10:10">
      <c r="J725" s="96"/>
    </row>
    <row r="726" spans="10:10">
      <c r="J726" s="96"/>
    </row>
    <row r="727" spans="10:10">
      <c r="J727" s="96"/>
    </row>
    <row r="728" spans="10:10">
      <c r="J728" s="96"/>
    </row>
    <row r="729" spans="10:10">
      <c r="J729" s="96"/>
    </row>
    <row r="730" spans="10:10">
      <c r="J730" s="96"/>
    </row>
    <row r="731" spans="10:10">
      <c r="J731" s="96"/>
    </row>
    <row r="732" spans="10:10">
      <c r="J732" s="96"/>
    </row>
    <row r="733" spans="10:10">
      <c r="J733" s="96"/>
    </row>
    <row r="734" spans="10:10">
      <c r="J734" s="96"/>
    </row>
    <row r="735" spans="10:10">
      <c r="J735" s="96"/>
    </row>
    <row r="736" spans="10:10">
      <c r="J736" s="96"/>
    </row>
    <row r="737" spans="10:10">
      <c r="J737" s="96"/>
    </row>
    <row r="738" spans="10:10">
      <c r="J738" s="96"/>
    </row>
    <row r="739" spans="10:10">
      <c r="J739" s="96"/>
    </row>
    <row r="740" spans="10:10">
      <c r="J740" s="96"/>
    </row>
    <row r="741" spans="10:10">
      <c r="J741" s="96"/>
    </row>
    <row r="742" spans="10:10">
      <c r="J742" s="96"/>
    </row>
    <row r="743" spans="10:10">
      <c r="J743" s="96"/>
    </row>
    <row r="744" spans="10:10">
      <c r="J744" s="96"/>
    </row>
    <row r="745" spans="10:10">
      <c r="J745" s="96"/>
    </row>
    <row r="746" spans="10:10">
      <c r="J746" s="96"/>
    </row>
    <row r="747" spans="10:10">
      <c r="J747" s="96"/>
    </row>
    <row r="748" spans="10:10">
      <c r="J748" s="96"/>
    </row>
    <row r="749" spans="10:10">
      <c r="J749" s="96"/>
    </row>
    <row r="750" spans="10:10">
      <c r="J750" s="96"/>
    </row>
    <row r="751" spans="10:10">
      <c r="J751" s="96"/>
    </row>
    <row r="752" spans="10:10">
      <c r="J752" s="96"/>
    </row>
    <row r="753" spans="10:10">
      <c r="J753" s="96"/>
    </row>
    <row r="754" spans="10:10">
      <c r="J754" s="96"/>
    </row>
    <row r="755" spans="10:10">
      <c r="J755" s="96"/>
    </row>
    <row r="756" spans="10:10">
      <c r="J756" s="96"/>
    </row>
    <row r="757" spans="10:10">
      <c r="J757" s="96"/>
    </row>
    <row r="758" spans="10:10">
      <c r="J758" s="96"/>
    </row>
    <row r="759" spans="10:10">
      <c r="J759" s="96"/>
    </row>
    <row r="760" spans="10:10">
      <c r="J760" s="96"/>
    </row>
    <row r="761" spans="10:10">
      <c r="J761" s="96"/>
    </row>
    <row r="762" spans="10:10">
      <c r="J762" s="96"/>
    </row>
    <row r="763" spans="10:10">
      <c r="J763" s="96"/>
    </row>
    <row r="764" spans="10:10">
      <c r="J764" s="96"/>
    </row>
    <row r="765" spans="10:10">
      <c r="J765" s="96"/>
    </row>
    <row r="766" spans="10:10">
      <c r="J766" s="96"/>
    </row>
    <row r="767" spans="10:10">
      <c r="J767" s="96"/>
    </row>
    <row r="768" spans="10:10">
      <c r="J768" s="96"/>
    </row>
    <row r="769" spans="10:10">
      <c r="J769" s="96"/>
    </row>
    <row r="770" spans="10:10">
      <c r="J770" s="96"/>
    </row>
    <row r="771" spans="10:10">
      <c r="J771" s="96"/>
    </row>
    <row r="772" spans="10:10">
      <c r="J772" s="96"/>
    </row>
    <row r="773" spans="10:10">
      <c r="J773" s="96"/>
    </row>
    <row r="774" spans="10:10">
      <c r="J774" s="96"/>
    </row>
    <row r="775" spans="10:10">
      <c r="J775" s="96"/>
    </row>
    <row r="776" spans="10:10">
      <c r="J776" s="96"/>
    </row>
    <row r="777" spans="10:10">
      <c r="J777" s="96"/>
    </row>
    <row r="778" spans="10:10">
      <c r="J778" s="96"/>
    </row>
    <row r="779" spans="10:10">
      <c r="J779" s="96"/>
    </row>
    <row r="780" spans="10:10">
      <c r="J780" s="96"/>
    </row>
    <row r="781" spans="10:10">
      <c r="J781" s="96"/>
    </row>
    <row r="782" spans="10:10">
      <c r="J782" s="96"/>
    </row>
    <row r="783" spans="10:10">
      <c r="J783" s="96"/>
    </row>
    <row r="784" spans="10:10">
      <c r="J784" s="96"/>
    </row>
    <row r="785" spans="10:10">
      <c r="J785" s="96"/>
    </row>
    <row r="786" spans="10:10">
      <c r="J786" s="96"/>
    </row>
    <row r="787" spans="10:10">
      <c r="J787" s="96"/>
    </row>
  </sheetData>
  <autoFilter ref="B5:I491" xr:uid="{7C4AA1D7-06AE-421B-B4E1-E98A80627C1A}"/>
  <mergeCells count="2">
    <mergeCell ref="F5:G5"/>
    <mergeCell ref="C1:I1"/>
  </mergeCells>
  <conditionalFormatting sqref="F5">
    <cfRule type="duplicateValues" dxfId="6" priority="1"/>
  </conditionalFormatting>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4D50CD-CA22-40FF-8611-6950B4E3E10D}">
  <sheetPr>
    <tabColor theme="7" tint="-0.499984740745262"/>
  </sheetPr>
  <dimension ref="A1:AR340"/>
  <sheetViews>
    <sheetView zoomScale="90" zoomScaleNormal="90" workbookViewId="0">
      <pane ySplit="5" topLeftCell="A6" activePane="bottomLeft" state="frozen"/>
      <selection pane="bottomLeft" activeCell="E3" sqref="E3"/>
    </sheetView>
  </sheetViews>
  <sheetFormatPr defaultRowHeight="15"/>
  <cols>
    <col min="1" max="1" width="2.7109375" style="96" customWidth="1"/>
    <col min="2" max="2" width="9.140625" style="96" bestFit="1" customWidth="1"/>
    <col min="3" max="3" width="48.5703125" customWidth="1"/>
    <col min="4" max="4" width="14.28515625" style="33" customWidth="1"/>
    <col min="5" max="6" width="14.140625" style="33" customWidth="1"/>
    <col min="7" max="7" width="32.140625" style="33" bestFit="1" customWidth="1"/>
    <col min="8" max="8" width="4.7109375" style="33" customWidth="1"/>
    <col min="9" max="9" width="16.7109375" style="33" customWidth="1"/>
    <col min="10" max="10" width="42.28515625" style="33" bestFit="1" customWidth="1"/>
    <col min="11" max="11" width="66" style="33" customWidth="1"/>
    <col min="12" max="12" width="50" customWidth="1"/>
    <col min="13" max="13" width="9.140625" style="96"/>
    <col min="14" max="14" width="60.7109375" style="96" customWidth="1"/>
    <col min="15" max="44" width="9.140625" style="96"/>
  </cols>
  <sheetData>
    <row r="1" spans="1:44" ht="52.5" customHeight="1" thickBot="1">
      <c r="C1" s="96"/>
      <c r="D1" s="321" t="s">
        <v>0</v>
      </c>
      <c r="E1" s="322"/>
      <c r="F1" s="322"/>
      <c r="G1" s="322"/>
      <c r="H1" s="322"/>
      <c r="I1" s="322"/>
      <c r="J1" s="322"/>
      <c r="K1" s="322"/>
      <c r="L1" s="96"/>
    </row>
    <row r="2" spans="1:44" ht="15.75" thickBot="1">
      <c r="C2" s="262" t="s">
        <v>1</v>
      </c>
      <c r="D2" s="263"/>
      <c r="E2" s="264" t="str">
        <f>OwnerApproverRevision!$I$2</f>
        <v>COMM-PC-2001-01</v>
      </c>
      <c r="F2" s="105"/>
      <c r="G2" s="105"/>
      <c r="H2" s="105"/>
      <c r="I2" s="105"/>
      <c r="J2" s="105"/>
      <c r="K2" s="105"/>
      <c r="L2" s="96"/>
    </row>
    <row r="3" spans="1:44" ht="15.75" thickBot="1">
      <c r="C3" s="265" t="s">
        <v>2</v>
      </c>
      <c r="D3" s="266"/>
      <c r="E3" s="267" t="str">
        <f>OwnerApproverRevision!$I$3</f>
        <v>11 Dec 2024</v>
      </c>
      <c r="F3" s="105"/>
      <c r="G3" s="105"/>
      <c r="H3" s="105"/>
      <c r="I3" s="105"/>
      <c r="J3" s="105"/>
      <c r="K3" s="105"/>
      <c r="L3" s="96"/>
    </row>
    <row r="4" spans="1:44" s="96" customFormat="1" ht="15.75" thickBot="1">
      <c r="D4" s="105"/>
      <c r="E4" s="105"/>
      <c r="F4" s="105"/>
      <c r="G4" s="105"/>
      <c r="H4" s="105"/>
      <c r="I4" s="105"/>
      <c r="J4" s="105"/>
      <c r="K4" s="105"/>
    </row>
    <row r="5" spans="1:44" s="32" customFormat="1" ht="77.25" customHeight="1" thickBot="1">
      <c r="A5" s="115"/>
      <c r="B5" s="272" t="s">
        <v>1338</v>
      </c>
      <c r="C5" s="182" t="s">
        <v>87</v>
      </c>
      <c r="D5" s="180" t="s">
        <v>88</v>
      </c>
      <c r="E5" s="180" t="s">
        <v>89</v>
      </c>
      <c r="F5" s="180" t="s">
        <v>90</v>
      </c>
      <c r="G5" s="180" t="s">
        <v>1339</v>
      </c>
      <c r="H5" s="323" t="s">
        <v>91</v>
      </c>
      <c r="I5" s="324"/>
      <c r="J5" s="181" t="s">
        <v>92</v>
      </c>
      <c r="K5" s="253" t="s">
        <v>93</v>
      </c>
      <c r="L5" s="268" t="s">
        <v>1340</v>
      </c>
      <c r="M5" s="116"/>
      <c r="N5" s="116"/>
      <c r="O5" s="115"/>
      <c r="P5" s="115"/>
      <c r="Q5" s="115"/>
      <c r="R5" s="115"/>
      <c r="S5" s="115"/>
      <c r="T5" s="115"/>
      <c r="U5" s="115"/>
      <c r="V5" s="115"/>
      <c r="W5" s="115"/>
      <c r="X5" s="115"/>
      <c r="Y5" s="115"/>
      <c r="Z5" s="115"/>
      <c r="AA5" s="115"/>
      <c r="AB5" s="115"/>
      <c r="AC5" s="115"/>
      <c r="AD5" s="115"/>
      <c r="AE5" s="115"/>
      <c r="AF5" s="115"/>
      <c r="AG5" s="115"/>
      <c r="AH5" s="115"/>
      <c r="AI5" s="115"/>
      <c r="AJ5" s="115"/>
      <c r="AK5" s="115"/>
      <c r="AL5" s="115"/>
      <c r="AM5" s="115"/>
      <c r="AN5" s="115"/>
      <c r="AO5" s="115"/>
      <c r="AP5" s="115"/>
      <c r="AQ5" s="115"/>
      <c r="AR5" s="115"/>
    </row>
    <row r="6" spans="1:44" s="96" customFormat="1" ht="15" customHeight="1">
      <c r="B6" s="269" t="s">
        <v>1341</v>
      </c>
      <c r="C6" s="117" t="s">
        <v>1332</v>
      </c>
      <c r="D6" s="117" t="s">
        <v>1333</v>
      </c>
      <c r="E6" s="117" t="s">
        <v>1334</v>
      </c>
      <c r="F6" s="117" t="s">
        <v>1342</v>
      </c>
      <c r="G6" s="118" t="s">
        <v>1343</v>
      </c>
      <c r="H6" s="270" t="s">
        <v>7</v>
      </c>
      <c r="I6" s="271" t="s">
        <v>1344</v>
      </c>
      <c r="J6" s="119" t="s">
        <v>1345</v>
      </c>
      <c r="K6" s="119" t="s">
        <v>1346</v>
      </c>
    </row>
    <row r="7" spans="1:44" s="96" customFormat="1">
      <c r="B7" s="149" t="s">
        <v>1347</v>
      </c>
      <c r="C7" s="12" t="s">
        <v>1348</v>
      </c>
      <c r="D7" s="12" t="s">
        <v>1336</v>
      </c>
      <c r="E7" s="12" t="s">
        <v>1337</v>
      </c>
      <c r="F7" s="12" t="s">
        <v>1342</v>
      </c>
      <c r="G7" s="114" t="s">
        <v>1343</v>
      </c>
      <c r="H7" s="231" t="s">
        <v>7</v>
      </c>
      <c r="I7" s="148" t="s">
        <v>1344</v>
      </c>
      <c r="J7" s="119" t="s">
        <v>1345</v>
      </c>
      <c r="K7" s="119" t="s">
        <v>1346</v>
      </c>
    </row>
    <row r="8" spans="1:44" s="96" customFormat="1">
      <c r="B8" s="149" t="s">
        <v>1349</v>
      </c>
      <c r="C8" s="12" t="s">
        <v>1292</v>
      </c>
      <c r="D8" s="12" t="s">
        <v>108</v>
      </c>
      <c r="E8" s="12" t="s">
        <v>108</v>
      </c>
      <c r="F8" s="12" t="s">
        <v>1342</v>
      </c>
      <c r="G8" s="114" t="s">
        <v>1350</v>
      </c>
      <c r="H8" s="231" t="s">
        <v>7</v>
      </c>
      <c r="I8" s="148" t="s">
        <v>1344</v>
      </c>
      <c r="J8" s="119" t="s">
        <v>1345</v>
      </c>
      <c r="K8" s="119" t="s">
        <v>1346</v>
      </c>
    </row>
    <row r="9" spans="1:44" s="96" customFormat="1">
      <c r="B9" s="149" t="s">
        <v>1349</v>
      </c>
      <c r="C9" s="12" t="s">
        <v>1293</v>
      </c>
      <c r="D9" s="12" t="s">
        <v>1294</v>
      </c>
      <c r="E9" s="12" t="s">
        <v>1295</v>
      </c>
      <c r="F9" s="12" t="s">
        <v>1342</v>
      </c>
      <c r="G9" s="114" t="s">
        <v>1350</v>
      </c>
      <c r="H9" s="231" t="s">
        <v>7</v>
      </c>
      <c r="I9" s="148" t="s">
        <v>1344</v>
      </c>
      <c r="J9" s="119" t="s">
        <v>1345</v>
      </c>
      <c r="K9" s="119" t="s">
        <v>1346</v>
      </c>
    </row>
    <row r="10" spans="1:44" s="96" customFormat="1">
      <c r="B10" s="149" t="s">
        <v>1349</v>
      </c>
      <c r="C10" s="12" t="s">
        <v>1296</v>
      </c>
      <c r="D10" s="12" t="s">
        <v>1297</v>
      </c>
      <c r="E10" s="12" t="s">
        <v>1298</v>
      </c>
      <c r="F10" s="12" t="s">
        <v>1342</v>
      </c>
      <c r="G10" s="114" t="s">
        <v>1350</v>
      </c>
      <c r="H10" s="231" t="s">
        <v>7</v>
      </c>
      <c r="I10" s="148" t="s">
        <v>1344</v>
      </c>
      <c r="J10" s="119" t="s">
        <v>1345</v>
      </c>
      <c r="K10" s="119" t="s">
        <v>1346</v>
      </c>
    </row>
    <row r="11" spans="1:44" s="96" customFormat="1">
      <c r="B11" s="149" t="s">
        <v>1349</v>
      </c>
      <c r="C11" s="12" t="s">
        <v>1299</v>
      </c>
      <c r="D11" s="12" t="s">
        <v>108</v>
      </c>
      <c r="E11" s="12" t="s">
        <v>1300</v>
      </c>
      <c r="F11" s="12" t="s">
        <v>1342</v>
      </c>
      <c r="G11" s="114" t="s">
        <v>1350</v>
      </c>
      <c r="H11" s="231" t="s">
        <v>7</v>
      </c>
      <c r="I11" s="148" t="s">
        <v>1344</v>
      </c>
      <c r="J11" s="119" t="s">
        <v>1345</v>
      </c>
      <c r="K11" s="119" t="s">
        <v>1346</v>
      </c>
    </row>
    <row r="12" spans="1:44" s="96" customFormat="1">
      <c r="B12" s="149" t="s">
        <v>1349</v>
      </c>
      <c r="C12" s="12" t="s">
        <v>1301</v>
      </c>
      <c r="D12" s="12" t="s">
        <v>108</v>
      </c>
      <c r="E12" s="12" t="s">
        <v>1302</v>
      </c>
      <c r="F12" s="12" t="s">
        <v>1342</v>
      </c>
      <c r="G12" s="114" t="s">
        <v>1350</v>
      </c>
      <c r="H12" s="231" t="s">
        <v>7</v>
      </c>
      <c r="I12" s="148" t="s">
        <v>1344</v>
      </c>
      <c r="J12" s="119" t="s">
        <v>1345</v>
      </c>
      <c r="K12" s="119" t="s">
        <v>1346</v>
      </c>
    </row>
    <row r="13" spans="1:44" s="96" customFormat="1">
      <c r="B13" s="149" t="s">
        <v>1349</v>
      </c>
      <c r="C13" s="12" t="s">
        <v>1303</v>
      </c>
      <c r="D13" s="12" t="s">
        <v>108</v>
      </c>
      <c r="E13" s="12" t="s">
        <v>1304</v>
      </c>
      <c r="F13" s="12" t="s">
        <v>1342</v>
      </c>
      <c r="G13" s="114" t="s">
        <v>1350</v>
      </c>
      <c r="H13" s="231" t="s">
        <v>7</v>
      </c>
      <c r="I13" s="148" t="s">
        <v>1344</v>
      </c>
      <c r="J13" s="119" t="s">
        <v>1345</v>
      </c>
      <c r="K13" s="119" t="s">
        <v>1346</v>
      </c>
    </row>
    <row r="14" spans="1:44" s="96" customFormat="1">
      <c r="B14" s="149" t="s">
        <v>1351</v>
      </c>
      <c r="C14" s="12" t="s">
        <v>1352</v>
      </c>
      <c r="D14" s="12" t="s">
        <v>1321</v>
      </c>
      <c r="E14" s="12" t="s">
        <v>1322</v>
      </c>
      <c r="F14" s="12" t="s">
        <v>1342</v>
      </c>
      <c r="G14" s="114" t="s">
        <v>1353</v>
      </c>
      <c r="H14" s="231" t="s">
        <v>7</v>
      </c>
      <c r="I14" s="148" t="s">
        <v>1344</v>
      </c>
      <c r="J14" s="119" t="s">
        <v>1345</v>
      </c>
      <c r="K14" s="119" t="s">
        <v>1346</v>
      </c>
    </row>
    <row r="15" spans="1:44" s="96" customFormat="1">
      <c r="B15" s="149" t="s">
        <v>1354</v>
      </c>
      <c r="C15" s="12" t="s">
        <v>1323</v>
      </c>
      <c r="D15" s="12" t="s">
        <v>1324</v>
      </c>
      <c r="E15" s="12" t="s">
        <v>1325</v>
      </c>
      <c r="F15" s="12" t="s">
        <v>1342</v>
      </c>
      <c r="G15" s="114" t="s">
        <v>1353</v>
      </c>
      <c r="H15" s="231" t="s">
        <v>7</v>
      </c>
      <c r="I15" s="148" t="s">
        <v>1344</v>
      </c>
      <c r="J15" s="119" t="s">
        <v>1345</v>
      </c>
      <c r="K15" s="119" t="s">
        <v>1346</v>
      </c>
    </row>
    <row r="16" spans="1:44" s="96" customFormat="1">
      <c r="B16" s="149" t="s">
        <v>1355</v>
      </c>
      <c r="C16" s="12" t="s">
        <v>1305</v>
      </c>
      <c r="D16" s="12" t="s">
        <v>1306</v>
      </c>
      <c r="E16" s="12" t="s">
        <v>1307</v>
      </c>
      <c r="F16" s="12" t="s">
        <v>1342</v>
      </c>
      <c r="G16" s="114" t="s">
        <v>1353</v>
      </c>
      <c r="H16" s="231" t="s">
        <v>7</v>
      </c>
      <c r="I16" s="148" t="s">
        <v>1344</v>
      </c>
      <c r="J16" s="119" t="s">
        <v>1345</v>
      </c>
      <c r="K16" s="119" t="s">
        <v>1346</v>
      </c>
    </row>
    <row r="17" spans="2:11" s="96" customFormat="1">
      <c r="B17" s="149" t="s">
        <v>1356</v>
      </c>
      <c r="C17" s="12" t="s">
        <v>1357</v>
      </c>
      <c r="D17" s="12" t="s">
        <v>1262</v>
      </c>
      <c r="E17" s="12" t="s">
        <v>1263</v>
      </c>
      <c r="F17" s="12" t="s">
        <v>1358</v>
      </c>
      <c r="G17" s="114" t="s">
        <v>1353</v>
      </c>
      <c r="H17" s="231" t="s">
        <v>7</v>
      </c>
      <c r="I17" s="148" t="s">
        <v>1344</v>
      </c>
      <c r="J17" s="119" t="s">
        <v>1345</v>
      </c>
      <c r="K17" s="119" t="s">
        <v>1346</v>
      </c>
    </row>
    <row r="18" spans="2:11" s="96" customFormat="1">
      <c r="B18" s="149" t="s">
        <v>1359</v>
      </c>
      <c r="C18" s="12" t="s">
        <v>1308</v>
      </c>
      <c r="D18" s="12" t="s">
        <v>1309</v>
      </c>
      <c r="E18" s="12" t="s">
        <v>1310</v>
      </c>
      <c r="F18" s="12" t="s">
        <v>1358</v>
      </c>
      <c r="G18" s="114" t="s">
        <v>1360</v>
      </c>
      <c r="H18" s="231" t="s">
        <v>7</v>
      </c>
      <c r="I18" s="148" t="s">
        <v>1344</v>
      </c>
      <c r="J18" s="119" t="s">
        <v>1345</v>
      </c>
      <c r="K18" s="119" t="s">
        <v>1346</v>
      </c>
    </row>
    <row r="19" spans="2:11" s="96" customFormat="1">
      <c r="B19" s="149" t="s">
        <v>1361</v>
      </c>
      <c r="C19" s="12" t="s">
        <v>1311</v>
      </c>
      <c r="D19" s="12" t="s">
        <v>1312</v>
      </c>
      <c r="E19" s="12" t="s">
        <v>1313</v>
      </c>
      <c r="F19" s="12" t="s">
        <v>1358</v>
      </c>
      <c r="G19" s="114" t="s">
        <v>1360</v>
      </c>
      <c r="H19" s="231" t="s">
        <v>7</v>
      </c>
      <c r="I19" s="148" t="s">
        <v>1344</v>
      </c>
      <c r="J19" s="119" t="s">
        <v>1345</v>
      </c>
      <c r="K19" s="119" t="s">
        <v>1346</v>
      </c>
    </row>
    <row r="20" spans="2:11" s="96" customFormat="1">
      <c r="B20" s="149" t="s">
        <v>1362</v>
      </c>
      <c r="C20" s="12" t="s">
        <v>1258</v>
      </c>
      <c r="D20" s="12" t="s">
        <v>1259</v>
      </c>
      <c r="E20" s="12" t="s">
        <v>1260</v>
      </c>
      <c r="F20" s="12" t="s">
        <v>1358</v>
      </c>
      <c r="G20" s="114" t="s">
        <v>1360</v>
      </c>
      <c r="H20" s="231" t="s">
        <v>7</v>
      </c>
      <c r="I20" s="148" t="s">
        <v>1344</v>
      </c>
      <c r="J20" s="119" t="s">
        <v>1345</v>
      </c>
      <c r="K20" s="119" t="s">
        <v>1346</v>
      </c>
    </row>
    <row r="21" spans="2:11" s="96" customFormat="1">
      <c r="B21" s="149" t="s">
        <v>1363</v>
      </c>
      <c r="C21" s="12" t="s">
        <v>1364</v>
      </c>
      <c r="D21" s="12" t="s">
        <v>1253</v>
      </c>
      <c r="E21" s="12" t="s">
        <v>1254</v>
      </c>
      <c r="F21" s="12" t="s">
        <v>1358</v>
      </c>
      <c r="G21" s="114" t="s">
        <v>1360</v>
      </c>
      <c r="H21" s="231" t="s">
        <v>7</v>
      </c>
      <c r="I21" s="148" t="s">
        <v>1344</v>
      </c>
      <c r="J21" s="119" t="s">
        <v>1345</v>
      </c>
      <c r="K21" s="119" t="s">
        <v>1346</v>
      </c>
    </row>
    <row r="22" spans="2:11" s="96" customFormat="1">
      <c r="B22" s="149" t="s">
        <v>1365</v>
      </c>
      <c r="C22" s="12" t="s">
        <v>1366</v>
      </c>
      <c r="D22" s="12" t="s">
        <v>1256</v>
      </c>
      <c r="E22" s="12" t="s">
        <v>1257</v>
      </c>
      <c r="F22" s="12" t="s">
        <v>1358</v>
      </c>
      <c r="G22" s="114" t="s">
        <v>1360</v>
      </c>
      <c r="H22" s="231" t="s">
        <v>7</v>
      </c>
      <c r="I22" s="148" t="s">
        <v>1344</v>
      </c>
      <c r="J22" s="119" t="s">
        <v>1345</v>
      </c>
      <c r="K22" s="119" t="s">
        <v>1346</v>
      </c>
    </row>
    <row r="23" spans="2:11" s="96" customFormat="1">
      <c r="B23" s="149" t="s">
        <v>1367</v>
      </c>
      <c r="C23" s="12" t="s">
        <v>1245</v>
      </c>
      <c r="D23" s="12" t="s">
        <v>1246</v>
      </c>
      <c r="E23" s="12" t="s">
        <v>1247</v>
      </c>
      <c r="F23" s="12" t="s">
        <v>1358</v>
      </c>
      <c r="G23" s="114" t="s">
        <v>1350</v>
      </c>
      <c r="H23" s="231" t="s">
        <v>7</v>
      </c>
      <c r="I23" s="148" t="s">
        <v>1344</v>
      </c>
      <c r="J23" s="119" t="s">
        <v>1345</v>
      </c>
      <c r="K23" s="119" t="s">
        <v>1346</v>
      </c>
    </row>
    <row r="24" spans="2:11" s="96" customFormat="1">
      <c r="B24" s="149" t="s">
        <v>1368</v>
      </c>
      <c r="C24" s="12" t="s">
        <v>1369</v>
      </c>
      <c r="D24" s="12" t="s">
        <v>1280</v>
      </c>
      <c r="E24" s="12" t="s">
        <v>1281</v>
      </c>
      <c r="F24" s="12" t="s">
        <v>1358</v>
      </c>
      <c r="G24" s="114" t="s">
        <v>1350</v>
      </c>
      <c r="H24" s="231" t="s">
        <v>7</v>
      </c>
      <c r="I24" s="148" t="s">
        <v>1344</v>
      </c>
      <c r="J24" s="119" t="s">
        <v>1345</v>
      </c>
      <c r="K24" s="119" t="s">
        <v>1346</v>
      </c>
    </row>
    <row r="25" spans="2:11" s="96" customFormat="1">
      <c r="B25" s="149" t="s">
        <v>1370</v>
      </c>
      <c r="C25" s="12" t="s">
        <v>1213</v>
      </c>
      <c r="D25" s="12" t="s">
        <v>1214</v>
      </c>
      <c r="E25" s="12" t="s">
        <v>1215</v>
      </c>
      <c r="F25" s="12" t="s">
        <v>1371</v>
      </c>
      <c r="G25" s="114" t="s">
        <v>1372</v>
      </c>
      <c r="H25" s="231" t="s">
        <v>7</v>
      </c>
      <c r="I25" s="148" t="s">
        <v>1344</v>
      </c>
      <c r="J25" s="119" t="s">
        <v>1345</v>
      </c>
      <c r="K25" s="119" t="s">
        <v>1346</v>
      </c>
    </row>
    <row r="26" spans="2:11" s="96" customFormat="1">
      <c r="B26" s="149" t="s">
        <v>1373</v>
      </c>
      <c r="C26" s="12" t="s">
        <v>1196</v>
      </c>
      <c r="D26" s="12" t="s">
        <v>1197</v>
      </c>
      <c r="E26" s="12" t="s">
        <v>1198</v>
      </c>
      <c r="F26" s="12" t="s">
        <v>1371</v>
      </c>
      <c r="G26" s="114" t="s">
        <v>1374</v>
      </c>
      <c r="H26" s="231" t="s">
        <v>7</v>
      </c>
      <c r="I26" s="148" t="s">
        <v>1344</v>
      </c>
      <c r="J26" s="119" t="s">
        <v>1345</v>
      </c>
      <c r="K26" s="119" t="s">
        <v>1346</v>
      </c>
    </row>
    <row r="27" spans="2:11" s="96" customFormat="1">
      <c r="B27" s="149" t="s">
        <v>1375</v>
      </c>
      <c r="C27" s="12" t="s">
        <v>1199</v>
      </c>
      <c r="D27" s="12" t="s">
        <v>108</v>
      </c>
      <c r="E27" s="12" t="s">
        <v>108</v>
      </c>
      <c r="F27" s="12" t="s">
        <v>1371</v>
      </c>
      <c r="G27" s="114" t="s">
        <v>1374</v>
      </c>
      <c r="H27" s="231" t="s">
        <v>7</v>
      </c>
      <c r="I27" s="148" t="s">
        <v>1344</v>
      </c>
      <c r="J27" s="119" t="s">
        <v>1345</v>
      </c>
      <c r="K27" s="119" t="s">
        <v>1346</v>
      </c>
    </row>
    <row r="28" spans="2:11" s="96" customFormat="1">
      <c r="B28" s="149" t="s">
        <v>1375</v>
      </c>
      <c r="C28" s="12" t="s">
        <v>1203</v>
      </c>
      <c r="D28" s="12" t="s">
        <v>1204</v>
      </c>
      <c r="E28" s="12" t="s">
        <v>1205</v>
      </c>
      <c r="F28" s="12" t="s">
        <v>1371</v>
      </c>
      <c r="G28" s="114" t="s">
        <v>1374</v>
      </c>
      <c r="H28" s="231" t="s">
        <v>7</v>
      </c>
      <c r="I28" s="148" t="s">
        <v>1344</v>
      </c>
      <c r="J28" s="119" t="s">
        <v>1345</v>
      </c>
      <c r="K28" s="119" t="s">
        <v>1346</v>
      </c>
    </row>
    <row r="29" spans="2:11" s="96" customFormat="1">
      <c r="B29" s="149" t="s">
        <v>1375</v>
      </c>
      <c r="C29" s="12" t="s">
        <v>1206</v>
      </c>
      <c r="D29" s="12" t="s">
        <v>108</v>
      </c>
      <c r="E29" s="12" t="s">
        <v>108</v>
      </c>
      <c r="F29" s="12" t="s">
        <v>1371</v>
      </c>
      <c r="G29" s="114" t="s">
        <v>1374</v>
      </c>
      <c r="H29" s="231" t="s">
        <v>7</v>
      </c>
      <c r="I29" s="148" t="s">
        <v>1344</v>
      </c>
      <c r="J29" s="119" t="s">
        <v>1345</v>
      </c>
      <c r="K29" s="119" t="s">
        <v>1346</v>
      </c>
    </row>
    <row r="30" spans="2:11" s="96" customFormat="1">
      <c r="B30" s="149" t="s">
        <v>1375</v>
      </c>
      <c r="C30" s="12" t="s">
        <v>1200</v>
      </c>
      <c r="D30" s="12" t="s">
        <v>1201</v>
      </c>
      <c r="E30" s="12" t="s">
        <v>1202</v>
      </c>
      <c r="F30" s="12" t="s">
        <v>1371</v>
      </c>
      <c r="G30" s="114" t="s">
        <v>1374</v>
      </c>
      <c r="H30" s="231" t="s">
        <v>7</v>
      </c>
      <c r="I30" s="148" t="s">
        <v>1344</v>
      </c>
      <c r="J30" s="119" t="s">
        <v>1345</v>
      </c>
      <c r="K30" s="119" t="s">
        <v>1346</v>
      </c>
    </row>
    <row r="31" spans="2:11" s="96" customFormat="1">
      <c r="B31" s="149" t="s">
        <v>1376</v>
      </c>
      <c r="C31" s="12" t="s">
        <v>1286</v>
      </c>
      <c r="D31" s="12" t="s">
        <v>1287</v>
      </c>
      <c r="E31" s="12" t="s">
        <v>1288</v>
      </c>
      <c r="F31" s="12" t="s">
        <v>1371</v>
      </c>
      <c r="G31" s="114" t="s">
        <v>1374</v>
      </c>
      <c r="H31" s="231" t="s">
        <v>7</v>
      </c>
      <c r="I31" s="148" t="s">
        <v>1344</v>
      </c>
      <c r="J31" s="119" t="s">
        <v>1345</v>
      </c>
      <c r="K31" s="119" t="s">
        <v>1346</v>
      </c>
    </row>
    <row r="32" spans="2:11" s="96" customFormat="1">
      <c r="B32" s="149" t="s">
        <v>1377</v>
      </c>
      <c r="C32" s="12" t="s">
        <v>1223</v>
      </c>
      <c r="D32" s="12" t="s">
        <v>1224</v>
      </c>
      <c r="E32" s="12" t="s">
        <v>1225</v>
      </c>
      <c r="F32" s="12" t="s">
        <v>1371</v>
      </c>
      <c r="G32" s="114" t="s">
        <v>1374</v>
      </c>
      <c r="H32" s="231" t="s">
        <v>7</v>
      </c>
      <c r="I32" s="148" t="s">
        <v>1344</v>
      </c>
      <c r="J32" s="119" t="s">
        <v>1345</v>
      </c>
      <c r="K32" s="119" t="s">
        <v>1346</v>
      </c>
    </row>
    <row r="33" spans="2:12" s="96" customFormat="1">
      <c r="B33" s="149" t="s">
        <v>1378</v>
      </c>
      <c r="C33" s="12" t="s">
        <v>1238</v>
      </c>
      <c r="D33" s="12" t="s">
        <v>1239</v>
      </c>
      <c r="E33" s="12" t="s">
        <v>1240</v>
      </c>
      <c r="F33" s="12" t="s">
        <v>1371</v>
      </c>
      <c r="G33" s="114" t="s">
        <v>1374</v>
      </c>
      <c r="H33" s="231" t="s">
        <v>7</v>
      </c>
      <c r="I33" s="148" t="s">
        <v>1344</v>
      </c>
      <c r="J33" s="119" t="s">
        <v>1345</v>
      </c>
      <c r="K33" s="119" t="s">
        <v>1346</v>
      </c>
    </row>
    <row r="34" spans="2:12" s="96" customFormat="1">
      <c r="B34" s="149" t="s">
        <v>1379</v>
      </c>
      <c r="C34" s="12" t="s">
        <v>1226</v>
      </c>
      <c r="D34" s="12" t="s">
        <v>1227</v>
      </c>
      <c r="E34" s="12" t="s">
        <v>1228</v>
      </c>
      <c r="F34" s="12" t="s">
        <v>1371</v>
      </c>
      <c r="G34" s="114" t="s">
        <v>1374</v>
      </c>
      <c r="H34" s="231" t="s">
        <v>7</v>
      </c>
      <c r="I34" s="148" t="s">
        <v>1344</v>
      </c>
      <c r="J34" s="119" t="s">
        <v>1345</v>
      </c>
      <c r="K34" s="119" t="s">
        <v>1346</v>
      </c>
    </row>
    <row r="35" spans="2:12" s="96" customFormat="1">
      <c r="B35" s="149" t="s">
        <v>1380</v>
      </c>
      <c r="C35" s="12" t="s">
        <v>1220</v>
      </c>
      <c r="D35" s="12" t="s">
        <v>1221</v>
      </c>
      <c r="E35" s="12" t="s">
        <v>1222</v>
      </c>
      <c r="F35" s="12" t="s">
        <v>1371</v>
      </c>
      <c r="G35" s="114" t="s">
        <v>1374</v>
      </c>
      <c r="H35" s="231" t="s">
        <v>7</v>
      </c>
      <c r="I35" s="148" t="s">
        <v>1344</v>
      </c>
      <c r="J35" s="119" t="s">
        <v>1345</v>
      </c>
      <c r="K35" s="119" t="s">
        <v>1346</v>
      </c>
    </row>
    <row r="36" spans="2:12" s="96" customFormat="1">
      <c r="B36" s="149" t="s">
        <v>1381</v>
      </c>
      <c r="C36" s="12" t="s">
        <v>1130</v>
      </c>
      <c r="D36" s="12" t="s">
        <v>1131</v>
      </c>
      <c r="E36" s="12" t="s">
        <v>1132</v>
      </c>
      <c r="F36" s="12" t="s">
        <v>1382</v>
      </c>
      <c r="G36" s="114" t="s">
        <v>1383</v>
      </c>
      <c r="H36" s="231" t="s">
        <v>7</v>
      </c>
      <c r="I36" s="148" t="s">
        <v>1344</v>
      </c>
      <c r="J36" s="119" t="s">
        <v>1345</v>
      </c>
      <c r="K36" s="119" t="s">
        <v>1346</v>
      </c>
    </row>
    <row r="37" spans="2:12" s="96" customFormat="1">
      <c r="B37" s="149" t="s">
        <v>1384</v>
      </c>
      <c r="C37" s="12" t="s">
        <v>1145</v>
      </c>
      <c r="D37" s="12" t="s">
        <v>1146</v>
      </c>
      <c r="E37" s="12" t="s">
        <v>1147</v>
      </c>
      <c r="F37" s="12" t="s">
        <v>1382</v>
      </c>
      <c r="G37" s="114" t="s">
        <v>1383</v>
      </c>
      <c r="H37" s="231" t="s">
        <v>7</v>
      </c>
      <c r="I37" s="148" t="s">
        <v>1344</v>
      </c>
      <c r="J37" s="119" t="s">
        <v>1345</v>
      </c>
      <c r="K37" s="119" t="s">
        <v>1346</v>
      </c>
    </row>
    <row r="38" spans="2:12">
      <c r="B38" s="149" t="s">
        <v>1385</v>
      </c>
      <c r="C38" s="12" t="s">
        <v>1142</v>
      </c>
      <c r="D38" s="12" t="s">
        <v>1143</v>
      </c>
      <c r="E38" s="12" t="s">
        <v>1144</v>
      </c>
      <c r="F38" s="12" t="s">
        <v>1382</v>
      </c>
      <c r="G38" s="114" t="s">
        <v>1383</v>
      </c>
      <c r="H38" s="231" t="s">
        <v>7</v>
      </c>
      <c r="I38" s="148" t="s">
        <v>1344</v>
      </c>
      <c r="J38" s="119" t="s">
        <v>1345</v>
      </c>
      <c r="K38" s="119" t="s">
        <v>1346</v>
      </c>
      <c r="L38" s="96"/>
    </row>
    <row r="39" spans="2:12">
      <c r="B39" s="149" t="s">
        <v>1386</v>
      </c>
      <c r="C39" s="12" t="s">
        <v>1387</v>
      </c>
      <c r="D39" s="12" t="s">
        <v>1159</v>
      </c>
      <c r="E39" s="12" t="s">
        <v>1160</v>
      </c>
      <c r="F39" s="12" t="s">
        <v>1382</v>
      </c>
      <c r="G39" s="114" t="s">
        <v>1388</v>
      </c>
      <c r="H39" s="231" t="s">
        <v>7</v>
      </c>
      <c r="I39" s="148" t="s">
        <v>1344</v>
      </c>
      <c r="J39" s="119" t="s">
        <v>1345</v>
      </c>
      <c r="K39" s="119" t="s">
        <v>1346</v>
      </c>
      <c r="L39" s="96"/>
    </row>
    <row r="40" spans="2:12">
      <c r="B40" s="149" t="s">
        <v>1389</v>
      </c>
      <c r="C40" s="12" t="s">
        <v>1390</v>
      </c>
      <c r="D40" s="12" t="s">
        <v>1156</v>
      </c>
      <c r="E40" s="12" t="s">
        <v>1157</v>
      </c>
      <c r="F40" s="12" t="s">
        <v>1382</v>
      </c>
      <c r="G40" s="114" t="s">
        <v>1388</v>
      </c>
      <c r="H40" s="231" t="s">
        <v>7</v>
      </c>
      <c r="I40" s="148" t="s">
        <v>1344</v>
      </c>
      <c r="J40" s="119" t="s">
        <v>1345</v>
      </c>
      <c r="K40" s="119" t="s">
        <v>1346</v>
      </c>
      <c r="L40" s="96"/>
    </row>
    <row r="41" spans="2:12">
      <c r="B41" s="149" t="s">
        <v>1391</v>
      </c>
      <c r="C41" s="12" t="s">
        <v>1133</v>
      </c>
      <c r="D41" s="12" t="s">
        <v>1134</v>
      </c>
      <c r="E41" s="12" t="s">
        <v>1135</v>
      </c>
      <c r="F41" s="12" t="s">
        <v>1382</v>
      </c>
      <c r="G41" s="114" t="s">
        <v>1392</v>
      </c>
      <c r="H41" s="231" t="s">
        <v>7</v>
      </c>
      <c r="I41" s="148" t="s">
        <v>1344</v>
      </c>
      <c r="J41" s="119" t="s">
        <v>1345</v>
      </c>
      <c r="K41" s="119" t="s">
        <v>1346</v>
      </c>
      <c r="L41" s="96"/>
    </row>
    <row r="42" spans="2:12">
      <c r="B42" s="149" t="s">
        <v>1393</v>
      </c>
      <c r="C42" s="12" t="s">
        <v>1161</v>
      </c>
      <c r="D42" s="12" t="s">
        <v>1162</v>
      </c>
      <c r="E42" s="12" t="s">
        <v>1163</v>
      </c>
      <c r="F42" s="12" t="s">
        <v>1382</v>
      </c>
      <c r="G42" s="114" t="s">
        <v>1392</v>
      </c>
      <c r="H42" s="231" t="s">
        <v>7</v>
      </c>
      <c r="I42" s="148" t="s">
        <v>1344</v>
      </c>
      <c r="J42" s="119" t="s">
        <v>1345</v>
      </c>
      <c r="K42" s="119" t="s">
        <v>1346</v>
      </c>
      <c r="L42" s="96"/>
    </row>
    <row r="43" spans="2:12">
      <c r="B43" s="149" t="s">
        <v>1394</v>
      </c>
      <c r="C43" s="12" t="s">
        <v>1109</v>
      </c>
      <c r="D43" s="12" t="s">
        <v>1110</v>
      </c>
      <c r="E43" s="12" t="s">
        <v>1111</v>
      </c>
      <c r="F43" s="12" t="s">
        <v>1382</v>
      </c>
      <c r="G43" s="114" t="s">
        <v>1392</v>
      </c>
      <c r="H43" s="231" t="s">
        <v>7</v>
      </c>
      <c r="I43" s="148" t="s">
        <v>1344</v>
      </c>
      <c r="J43" s="119" t="s">
        <v>1345</v>
      </c>
      <c r="K43" s="119" t="s">
        <v>1346</v>
      </c>
      <c r="L43" s="96"/>
    </row>
    <row r="44" spans="2:12">
      <c r="B44" s="149" t="s">
        <v>1395</v>
      </c>
      <c r="C44" s="12" t="s">
        <v>1115</v>
      </c>
      <c r="D44" s="12" t="s">
        <v>1116</v>
      </c>
      <c r="E44" s="12" t="s">
        <v>1117</v>
      </c>
      <c r="F44" s="12" t="s">
        <v>1382</v>
      </c>
      <c r="G44" s="114" t="s">
        <v>1392</v>
      </c>
      <c r="H44" s="231" t="s">
        <v>7</v>
      </c>
      <c r="I44" s="148" t="s">
        <v>1344</v>
      </c>
      <c r="J44" s="119" t="s">
        <v>1345</v>
      </c>
      <c r="K44" s="119" t="s">
        <v>1346</v>
      </c>
      <c r="L44" s="96"/>
    </row>
    <row r="45" spans="2:12" s="96" customFormat="1">
      <c r="B45" s="149" t="s">
        <v>1396</v>
      </c>
      <c r="C45" s="12" t="s">
        <v>1053</v>
      </c>
      <c r="D45" s="12" t="s">
        <v>1054</v>
      </c>
      <c r="E45" s="12" t="s">
        <v>1055</v>
      </c>
      <c r="F45" s="12" t="s">
        <v>1397</v>
      </c>
      <c r="G45" s="114" t="s">
        <v>1398</v>
      </c>
      <c r="H45" s="231" t="s">
        <v>7</v>
      </c>
      <c r="I45" s="148" t="s">
        <v>1344</v>
      </c>
      <c r="J45" s="119" t="s">
        <v>1345</v>
      </c>
      <c r="K45" s="119" t="s">
        <v>1346</v>
      </c>
    </row>
    <row r="46" spans="2:12" s="96" customFormat="1">
      <c r="B46" s="149" t="s">
        <v>1399</v>
      </c>
      <c r="C46" s="12" t="s">
        <v>953</v>
      </c>
      <c r="D46" s="12" t="s">
        <v>954</v>
      </c>
      <c r="E46" s="12" t="s">
        <v>955</v>
      </c>
      <c r="F46" s="12" t="s">
        <v>1397</v>
      </c>
      <c r="G46" s="114" t="s">
        <v>1398</v>
      </c>
      <c r="H46" s="231" t="s">
        <v>7</v>
      </c>
      <c r="I46" s="148" t="s">
        <v>1344</v>
      </c>
      <c r="J46" s="119" t="s">
        <v>1345</v>
      </c>
      <c r="K46" s="119" t="s">
        <v>1346</v>
      </c>
    </row>
    <row r="47" spans="2:12" s="96" customFormat="1">
      <c r="B47" s="149" t="s">
        <v>1400</v>
      </c>
      <c r="C47" s="12" t="s">
        <v>1177</v>
      </c>
      <c r="D47" s="12" t="s">
        <v>1178</v>
      </c>
      <c r="E47" s="12" t="s">
        <v>1179</v>
      </c>
      <c r="F47" s="12" t="s">
        <v>1397</v>
      </c>
      <c r="G47" s="114" t="s">
        <v>1398</v>
      </c>
      <c r="H47" s="231" t="s">
        <v>7</v>
      </c>
      <c r="I47" s="148" t="s">
        <v>1344</v>
      </c>
      <c r="J47" s="119" t="s">
        <v>1345</v>
      </c>
      <c r="K47" s="119" t="s">
        <v>1346</v>
      </c>
    </row>
    <row r="48" spans="2:12" s="96" customFormat="1">
      <c r="B48" s="149" t="s">
        <v>1401</v>
      </c>
      <c r="C48" s="12" t="s">
        <v>1174</v>
      </c>
      <c r="D48" s="12" t="s">
        <v>1175</v>
      </c>
      <c r="E48" s="12" t="s">
        <v>1176</v>
      </c>
      <c r="F48" s="12" t="s">
        <v>1397</v>
      </c>
      <c r="G48" s="114" t="s">
        <v>1398</v>
      </c>
      <c r="H48" s="231" t="s">
        <v>7</v>
      </c>
      <c r="I48" s="148" t="s">
        <v>1344</v>
      </c>
      <c r="J48" s="119" t="s">
        <v>1345</v>
      </c>
      <c r="K48" s="119" t="s">
        <v>1346</v>
      </c>
    </row>
    <row r="49" spans="2:11" s="96" customFormat="1">
      <c r="B49" s="149" t="s">
        <v>1402</v>
      </c>
      <c r="C49" s="12" t="s">
        <v>1059</v>
      </c>
      <c r="D49" s="12" t="s">
        <v>1060</v>
      </c>
      <c r="E49" s="12" t="s">
        <v>1061</v>
      </c>
      <c r="F49" s="12" t="s">
        <v>1397</v>
      </c>
      <c r="G49" s="114" t="s">
        <v>1398</v>
      </c>
      <c r="H49" s="231" t="s">
        <v>7</v>
      </c>
      <c r="I49" s="148" t="s">
        <v>1344</v>
      </c>
      <c r="J49" s="119" t="s">
        <v>1345</v>
      </c>
      <c r="K49" s="119" t="s">
        <v>1346</v>
      </c>
    </row>
    <row r="50" spans="2:11" s="96" customFormat="1">
      <c r="B50" s="149" t="s">
        <v>1403</v>
      </c>
      <c r="C50" s="12" t="s">
        <v>1139</v>
      </c>
      <c r="D50" s="12" t="s">
        <v>1140</v>
      </c>
      <c r="E50" s="12" t="s">
        <v>1141</v>
      </c>
      <c r="F50" s="12" t="s">
        <v>1397</v>
      </c>
      <c r="G50" s="114" t="s">
        <v>1398</v>
      </c>
      <c r="H50" s="231" t="s">
        <v>7</v>
      </c>
      <c r="I50" s="148" t="s">
        <v>1344</v>
      </c>
      <c r="J50" s="119" t="s">
        <v>1345</v>
      </c>
      <c r="K50" s="119" t="s">
        <v>1346</v>
      </c>
    </row>
    <row r="51" spans="2:11" s="96" customFormat="1">
      <c r="B51" s="149" t="s">
        <v>1404</v>
      </c>
      <c r="C51" s="12" t="s">
        <v>1405</v>
      </c>
      <c r="D51" s="12" t="s">
        <v>739</v>
      </c>
      <c r="E51" s="12" t="s">
        <v>740</v>
      </c>
      <c r="F51" s="12" t="s">
        <v>1397</v>
      </c>
      <c r="G51" s="114" t="s">
        <v>1398</v>
      </c>
      <c r="H51" s="231" t="s">
        <v>7</v>
      </c>
      <c r="I51" s="148" t="s">
        <v>1344</v>
      </c>
      <c r="J51" s="119" t="s">
        <v>1345</v>
      </c>
      <c r="K51" s="119" t="s">
        <v>1346</v>
      </c>
    </row>
    <row r="52" spans="2:11" s="96" customFormat="1">
      <c r="B52" s="149" t="s">
        <v>1406</v>
      </c>
      <c r="C52" s="12" t="s">
        <v>885</v>
      </c>
      <c r="D52" s="12" t="s">
        <v>1407</v>
      </c>
      <c r="E52" s="12" t="s">
        <v>886</v>
      </c>
      <c r="F52" s="12" t="s">
        <v>1397</v>
      </c>
      <c r="G52" s="114" t="s">
        <v>1398</v>
      </c>
      <c r="H52" s="231" t="s">
        <v>7</v>
      </c>
      <c r="I52" s="148" t="s">
        <v>1344</v>
      </c>
      <c r="J52" s="119" t="s">
        <v>1345</v>
      </c>
      <c r="K52" s="119" t="s">
        <v>1346</v>
      </c>
    </row>
    <row r="53" spans="2:11" s="96" customFormat="1">
      <c r="B53" s="149" t="s">
        <v>1408</v>
      </c>
      <c r="C53" s="12" t="s">
        <v>1276</v>
      </c>
      <c r="D53" s="12" t="s">
        <v>1277</v>
      </c>
      <c r="E53" s="12" t="s">
        <v>1278</v>
      </c>
      <c r="F53" s="12" t="s">
        <v>1397</v>
      </c>
      <c r="G53" s="114" t="s">
        <v>1409</v>
      </c>
      <c r="H53" s="231" t="s">
        <v>7</v>
      </c>
      <c r="I53" s="148" t="s">
        <v>1344</v>
      </c>
      <c r="J53" s="119" t="s">
        <v>1345</v>
      </c>
      <c r="K53" s="119" t="s">
        <v>1346</v>
      </c>
    </row>
    <row r="54" spans="2:11" s="96" customFormat="1">
      <c r="B54" s="149" t="s">
        <v>1410</v>
      </c>
      <c r="C54" s="12" t="s">
        <v>1249</v>
      </c>
      <c r="D54" s="12" t="s">
        <v>1250</v>
      </c>
      <c r="E54" s="12" t="s">
        <v>1251</v>
      </c>
      <c r="F54" s="12" t="s">
        <v>1397</v>
      </c>
      <c r="G54" s="114" t="s">
        <v>1409</v>
      </c>
      <c r="H54" s="231" t="s">
        <v>7</v>
      </c>
      <c r="I54" s="148" t="s">
        <v>1344</v>
      </c>
      <c r="J54" s="119" t="s">
        <v>1345</v>
      </c>
      <c r="K54" s="119" t="s">
        <v>1346</v>
      </c>
    </row>
    <row r="55" spans="2:11" s="96" customFormat="1">
      <c r="B55" s="149" t="s">
        <v>1411</v>
      </c>
      <c r="C55" s="12" t="s">
        <v>1031</v>
      </c>
      <c r="D55" s="12" t="s">
        <v>108</v>
      </c>
      <c r="E55" s="12" t="s">
        <v>108</v>
      </c>
      <c r="F55" s="12" t="s">
        <v>1397</v>
      </c>
      <c r="G55" s="114" t="s">
        <v>1412</v>
      </c>
      <c r="H55" s="231" t="s">
        <v>7</v>
      </c>
      <c r="I55" s="148" t="s">
        <v>1344</v>
      </c>
      <c r="J55" s="119" t="s">
        <v>1345</v>
      </c>
      <c r="K55" s="119" t="s">
        <v>1346</v>
      </c>
    </row>
    <row r="56" spans="2:11" s="96" customFormat="1">
      <c r="B56" s="149" t="s">
        <v>1411</v>
      </c>
      <c r="C56" s="12" t="s">
        <v>1041</v>
      </c>
      <c r="D56" s="12" t="s">
        <v>1413</v>
      </c>
      <c r="E56" s="12" t="s">
        <v>1042</v>
      </c>
      <c r="F56" s="12" t="s">
        <v>1397</v>
      </c>
      <c r="G56" s="114" t="s">
        <v>1412</v>
      </c>
      <c r="H56" s="231" t="s">
        <v>7</v>
      </c>
      <c r="I56" s="148" t="s">
        <v>1344</v>
      </c>
      <c r="J56" s="119" t="s">
        <v>1345</v>
      </c>
      <c r="K56" s="119" t="s">
        <v>1346</v>
      </c>
    </row>
    <row r="57" spans="2:11" s="96" customFormat="1">
      <c r="B57" s="149" t="s">
        <v>1411</v>
      </c>
      <c r="C57" s="12" t="s">
        <v>1039</v>
      </c>
      <c r="D57" s="12" t="s">
        <v>1414</v>
      </c>
      <c r="E57" s="12" t="s">
        <v>1040</v>
      </c>
      <c r="F57" s="12" t="s">
        <v>1397</v>
      </c>
      <c r="G57" s="114" t="s">
        <v>1412</v>
      </c>
      <c r="H57" s="231" t="s">
        <v>7</v>
      </c>
      <c r="I57" s="148" t="s">
        <v>1344</v>
      </c>
      <c r="J57" s="119" t="s">
        <v>1345</v>
      </c>
      <c r="K57" s="119" t="s">
        <v>1346</v>
      </c>
    </row>
    <row r="58" spans="2:11" s="96" customFormat="1">
      <c r="B58" s="149" t="s">
        <v>1411</v>
      </c>
      <c r="C58" s="12" t="s">
        <v>1036</v>
      </c>
      <c r="D58" s="12" t="s">
        <v>1037</v>
      </c>
      <c r="E58" s="12" t="s">
        <v>1038</v>
      </c>
      <c r="F58" s="12" t="s">
        <v>1397</v>
      </c>
      <c r="G58" s="114" t="s">
        <v>1412</v>
      </c>
      <c r="H58" s="231" t="s">
        <v>7</v>
      </c>
      <c r="I58" s="148" t="s">
        <v>1344</v>
      </c>
      <c r="J58" s="119" t="s">
        <v>1345</v>
      </c>
      <c r="K58" s="119" t="s">
        <v>1346</v>
      </c>
    </row>
    <row r="59" spans="2:11" s="96" customFormat="1">
      <c r="B59" s="149" t="s">
        <v>1411</v>
      </c>
      <c r="C59" s="12" t="s">
        <v>1034</v>
      </c>
      <c r="D59" s="12" t="s">
        <v>1415</v>
      </c>
      <c r="E59" s="12" t="s">
        <v>1035</v>
      </c>
      <c r="F59" s="12" t="s">
        <v>1397</v>
      </c>
      <c r="G59" s="114" t="s">
        <v>1412</v>
      </c>
      <c r="H59" s="231" t="s">
        <v>7</v>
      </c>
      <c r="I59" s="148" t="s">
        <v>1344</v>
      </c>
      <c r="J59" s="119" t="s">
        <v>1345</v>
      </c>
      <c r="K59" s="119" t="s">
        <v>1346</v>
      </c>
    </row>
    <row r="60" spans="2:11" s="96" customFormat="1">
      <c r="B60" s="149" t="s">
        <v>1411</v>
      </c>
      <c r="C60" s="12" t="s">
        <v>1416</v>
      </c>
      <c r="D60" s="12" t="s">
        <v>1417</v>
      </c>
      <c r="E60" s="12" t="s">
        <v>1033</v>
      </c>
      <c r="F60" s="12" t="s">
        <v>1397</v>
      </c>
      <c r="G60" s="114" t="s">
        <v>1412</v>
      </c>
      <c r="H60" s="231" t="s">
        <v>7</v>
      </c>
      <c r="I60" s="148" t="s">
        <v>1344</v>
      </c>
      <c r="J60" s="119" t="s">
        <v>1345</v>
      </c>
      <c r="K60" s="119" t="s">
        <v>1346</v>
      </c>
    </row>
    <row r="61" spans="2:11" s="96" customFormat="1">
      <c r="B61" s="149" t="s">
        <v>1418</v>
      </c>
      <c r="C61" s="12" t="s">
        <v>752</v>
      </c>
      <c r="D61" s="12" t="s">
        <v>108</v>
      </c>
      <c r="E61" s="12" t="s">
        <v>108</v>
      </c>
      <c r="F61" s="12" t="s">
        <v>1397</v>
      </c>
      <c r="G61" s="114" t="s">
        <v>1412</v>
      </c>
      <c r="H61" s="231" t="s">
        <v>7</v>
      </c>
      <c r="I61" s="148" t="s">
        <v>1344</v>
      </c>
      <c r="J61" s="119" t="s">
        <v>1345</v>
      </c>
      <c r="K61" s="119" t="s">
        <v>1346</v>
      </c>
    </row>
    <row r="62" spans="2:11" s="96" customFormat="1">
      <c r="B62" s="149" t="s">
        <v>1418</v>
      </c>
      <c r="C62" s="12" t="s">
        <v>784</v>
      </c>
      <c r="D62" s="12" t="s">
        <v>785</v>
      </c>
      <c r="E62" s="12" t="s">
        <v>786</v>
      </c>
      <c r="F62" s="12" t="s">
        <v>1397</v>
      </c>
      <c r="G62" s="114" t="s">
        <v>1412</v>
      </c>
      <c r="H62" s="231" t="s">
        <v>7</v>
      </c>
      <c r="I62" s="148" t="s">
        <v>1344</v>
      </c>
      <c r="J62" s="119" t="s">
        <v>1345</v>
      </c>
      <c r="K62" s="119" t="s">
        <v>1346</v>
      </c>
    </row>
    <row r="63" spans="2:11" s="96" customFormat="1">
      <c r="B63" s="149" t="s">
        <v>1418</v>
      </c>
      <c r="C63" s="12" t="s">
        <v>777</v>
      </c>
      <c r="D63" s="12" t="s">
        <v>1419</v>
      </c>
      <c r="E63" s="12" t="s">
        <v>108</v>
      </c>
      <c r="F63" s="12" t="s">
        <v>1397</v>
      </c>
      <c r="G63" s="114" t="s">
        <v>1412</v>
      </c>
      <c r="H63" s="231" t="s">
        <v>7</v>
      </c>
      <c r="I63" s="148" t="s">
        <v>1344</v>
      </c>
      <c r="J63" s="119" t="s">
        <v>1345</v>
      </c>
      <c r="K63" s="119" t="s">
        <v>1346</v>
      </c>
    </row>
    <row r="64" spans="2:11" s="96" customFormat="1">
      <c r="B64" s="149" t="s">
        <v>1418</v>
      </c>
      <c r="C64" s="12" t="s">
        <v>788</v>
      </c>
      <c r="D64" s="12" t="s">
        <v>789</v>
      </c>
      <c r="E64" s="12" t="s">
        <v>790</v>
      </c>
      <c r="F64" s="12" t="s">
        <v>1397</v>
      </c>
      <c r="G64" s="114" t="s">
        <v>1412</v>
      </c>
      <c r="H64" s="231" t="s">
        <v>7</v>
      </c>
      <c r="I64" s="148" t="s">
        <v>1344</v>
      </c>
      <c r="J64" s="119" t="s">
        <v>1345</v>
      </c>
      <c r="K64" s="119" t="s">
        <v>1346</v>
      </c>
    </row>
    <row r="65" spans="2:11" s="96" customFormat="1">
      <c r="B65" s="149" t="s">
        <v>1418</v>
      </c>
      <c r="C65" s="12" t="s">
        <v>781</v>
      </c>
      <c r="D65" s="12" t="s">
        <v>782</v>
      </c>
      <c r="E65" s="12" t="s">
        <v>783</v>
      </c>
      <c r="F65" s="12" t="s">
        <v>1397</v>
      </c>
      <c r="G65" s="114" t="s">
        <v>1412</v>
      </c>
      <c r="H65" s="231" t="s">
        <v>7</v>
      </c>
      <c r="I65" s="148" t="s">
        <v>1344</v>
      </c>
      <c r="J65" s="119" t="s">
        <v>1345</v>
      </c>
      <c r="K65" s="119" t="s">
        <v>1346</v>
      </c>
    </row>
    <row r="66" spans="2:11" s="96" customFormat="1">
      <c r="B66" s="149" t="s">
        <v>1418</v>
      </c>
      <c r="C66" s="12" t="s">
        <v>759</v>
      </c>
      <c r="D66" s="12" t="s">
        <v>760</v>
      </c>
      <c r="E66" s="12" t="s">
        <v>761</v>
      </c>
      <c r="F66" s="12" t="s">
        <v>1397</v>
      </c>
      <c r="G66" s="114" t="s">
        <v>1412</v>
      </c>
      <c r="H66" s="231" t="s">
        <v>7</v>
      </c>
      <c r="I66" s="148" t="s">
        <v>1344</v>
      </c>
      <c r="J66" s="119" t="s">
        <v>1345</v>
      </c>
      <c r="K66" s="119" t="s">
        <v>1346</v>
      </c>
    </row>
    <row r="67" spans="2:11" s="96" customFormat="1">
      <c r="B67" s="149" t="s">
        <v>1418</v>
      </c>
      <c r="C67" s="12" t="s">
        <v>762</v>
      </c>
      <c r="D67" s="12" t="s">
        <v>763</v>
      </c>
      <c r="E67" s="12" t="s">
        <v>764</v>
      </c>
      <c r="F67" s="12" t="s">
        <v>1397</v>
      </c>
      <c r="G67" s="114" t="s">
        <v>1412</v>
      </c>
      <c r="H67" s="231" t="s">
        <v>7</v>
      </c>
      <c r="I67" s="148" t="s">
        <v>1344</v>
      </c>
      <c r="J67" s="119" t="s">
        <v>1345</v>
      </c>
      <c r="K67" s="119" t="s">
        <v>1346</v>
      </c>
    </row>
    <row r="68" spans="2:11" s="96" customFormat="1">
      <c r="B68" s="149" t="s">
        <v>1418</v>
      </c>
      <c r="C68" s="12" t="s">
        <v>765</v>
      </c>
      <c r="D68" s="12" t="s">
        <v>766</v>
      </c>
      <c r="E68" s="12" t="s">
        <v>767</v>
      </c>
      <c r="F68" s="12" t="s">
        <v>1397</v>
      </c>
      <c r="G68" s="114" t="s">
        <v>1412</v>
      </c>
      <c r="H68" s="231" t="s">
        <v>7</v>
      </c>
      <c r="I68" s="148" t="s">
        <v>1344</v>
      </c>
      <c r="J68" s="119" t="s">
        <v>1345</v>
      </c>
      <c r="K68" s="119" t="s">
        <v>1346</v>
      </c>
    </row>
    <row r="69" spans="2:11" s="96" customFormat="1">
      <c r="B69" s="149" t="s">
        <v>1418</v>
      </c>
      <c r="C69" s="12" t="s">
        <v>791</v>
      </c>
      <c r="D69" s="12" t="s">
        <v>1420</v>
      </c>
      <c r="E69" s="12" t="s">
        <v>108</v>
      </c>
      <c r="F69" s="12" t="s">
        <v>1397</v>
      </c>
      <c r="G69" s="114" t="s">
        <v>1412</v>
      </c>
      <c r="H69" s="231" t="s">
        <v>7</v>
      </c>
      <c r="I69" s="148" t="s">
        <v>1344</v>
      </c>
      <c r="J69" s="119" t="s">
        <v>1345</v>
      </c>
      <c r="K69" s="119" t="s">
        <v>1346</v>
      </c>
    </row>
    <row r="70" spans="2:11" s="96" customFormat="1">
      <c r="B70" s="149" t="s">
        <v>1418</v>
      </c>
      <c r="C70" s="12" t="s">
        <v>768</v>
      </c>
      <c r="D70" s="12" t="s">
        <v>769</v>
      </c>
      <c r="E70" s="12" t="s">
        <v>770</v>
      </c>
      <c r="F70" s="12" t="s">
        <v>1397</v>
      </c>
      <c r="G70" s="114" t="s">
        <v>1412</v>
      </c>
      <c r="H70" s="231" t="s">
        <v>7</v>
      </c>
      <c r="I70" s="148" t="s">
        <v>1344</v>
      </c>
      <c r="J70" s="119" t="s">
        <v>1345</v>
      </c>
      <c r="K70" s="119" t="s">
        <v>1346</v>
      </c>
    </row>
    <row r="71" spans="2:11" s="96" customFormat="1">
      <c r="B71" s="149" t="s">
        <v>1418</v>
      </c>
      <c r="C71" s="12" t="s">
        <v>795</v>
      </c>
      <c r="D71" s="12" t="s">
        <v>1421</v>
      </c>
      <c r="E71" s="12" t="s">
        <v>796</v>
      </c>
      <c r="F71" s="12" t="s">
        <v>1397</v>
      </c>
      <c r="G71" s="114" t="s">
        <v>1412</v>
      </c>
      <c r="H71" s="231" t="s">
        <v>7</v>
      </c>
      <c r="I71" s="148" t="s">
        <v>1344</v>
      </c>
      <c r="J71" s="119" t="s">
        <v>1345</v>
      </c>
      <c r="K71" s="119" t="s">
        <v>1346</v>
      </c>
    </row>
    <row r="72" spans="2:11" s="96" customFormat="1">
      <c r="B72" s="149" t="s">
        <v>1418</v>
      </c>
      <c r="C72" s="12" t="s">
        <v>787</v>
      </c>
      <c r="D72" s="12" t="s">
        <v>1422</v>
      </c>
      <c r="E72" s="12" t="s">
        <v>108</v>
      </c>
      <c r="F72" s="12" t="s">
        <v>1397</v>
      </c>
      <c r="G72" s="114" t="s">
        <v>1412</v>
      </c>
      <c r="H72" s="231" t="s">
        <v>7</v>
      </c>
      <c r="I72" s="148" t="s">
        <v>1344</v>
      </c>
      <c r="J72" s="119" t="s">
        <v>1345</v>
      </c>
      <c r="K72" s="119" t="s">
        <v>1346</v>
      </c>
    </row>
    <row r="73" spans="2:11" s="96" customFormat="1">
      <c r="B73" s="149" t="s">
        <v>1418</v>
      </c>
      <c r="C73" s="12" t="s">
        <v>792</v>
      </c>
      <c r="D73" s="12" t="s">
        <v>1423</v>
      </c>
      <c r="E73" s="12" t="s">
        <v>108</v>
      </c>
      <c r="F73" s="12" t="s">
        <v>1397</v>
      </c>
      <c r="G73" s="114" t="s">
        <v>1412</v>
      </c>
      <c r="H73" s="231" t="s">
        <v>7</v>
      </c>
      <c r="I73" s="148" t="s">
        <v>1344</v>
      </c>
      <c r="J73" s="119" t="s">
        <v>1345</v>
      </c>
      <c r="K73" s="119" t="s">
        <v>1346</v>
      </c>
    </row>
    <row r="74" spans="2:11" s="96" customFormat="1">
      <c r="B74" s="149" t="s">
        <v>1418</v>
      </c>
      <c r="C74" s="12" t="s">
        <v>793</v>
      </c>
      <c r="D74" s="12" t="s">
        <v>1424</v>
      </c>
      <c r="E74" s="12" t="s">
        <v>108</v>
      </c>
      <c r="F74" s="12" t="s">
        <v>1397</v>
      </c>
      <c r="G74" s="114" t="s">
        <v>1412</v>
      </c>
      <c r="H74" s="231" t="s">
        <v>7</v>
      </c>
      <c r="I74" s="148" t="s">
        <v>1344</v>
      </c>
      <c r="J74" s="119" t="s">
        <v>1345</v>
      </c>
      <c r="K74" s="119" t="s">
        <v>1346</v>
      </c>
    </row>
    <row r="75" spans="2:11" s="96" customFormat="1">
      <c r="B75" s="149" t="s">
        <v>1418</v>
      </c>
      <c r="C75" s="12" t="s">
        <v>794</v>
      </c>
      <c r="D75" s="12" t="s">
        <v>1425</v>
      </c>
      <c r="E75" s="12" t="s">
        <v>108</v>
      </c>
      <c r="F75" s="12" t="s">
        <v>1397</v>
      </c>
      <c r="G75" s="114" t="s">
        <v>1412</v>
      </c>
      <c r="H75" s="231" t="s">
        <v>7</v>
      </c>
      <c r="I75" s="148" t="s">
        <v>1344</v>
      </c>
      <c r="J75" s="119" t="s">
        <v>1345</v>
      </c>
      <c r="K75" s="119" t="s">
        <v>1346</v>
      </c>
    </row>
    <row r="76" spans="2:11" s="96" customFormat="1">
      <c r="B76" s="149" t="s">
        <v>1418</v>
      </c>
      <c r="C76" s="12" t="s">
        <v>771</v>
      </c>
      <c r="D76" s="12" t="s">
        <v>772</v>
      </c>
      <c r="E76" s="12" t="s">
        <v>773</v>
      </c>
      <c r="F76" s="12" t="s">
        <v>1397</v>
      </c>
      <c r="G76" s="114" t="s">
        <v>1412</v>
      </c>
      <c r="H76" s="231" t="s">
        <v>7</v>
      </c>
      <c r="I76" s="148" t="s">
        <v>1344</v>
      </c>
      <c r="J76" s="119" t="s">
        <v>1345</v>
      </c>
      <c r="K76" s="119" t="s">
        <v>1346</v>
      </c>
    </row>
    <row r="77" spans="2:11" s="96" customFormat="1">
      <c r="B77" s="149" t="s">
        <v>1418</v>
      </c>
      <c r="C77" s="12" t="s">
        <v>774</v>
      </c>
      <c r="D77" s="12" t="s">
        <v>775</v>
      </c>
      <c r="E77" s="12" t="s">
        <v>776</v>
      </c>
      <c r="F77" s="12" t="s">
        <v>1397</v>
      </c>
      <c r="G77" s="114" t="s">
        <v>1412</v>
      </c>
      <c r="H77" s="231" t="s">
        <v>7</v>
      </c>
      <c r="I77" s="148" t="s">
        <v>1344</v>
      </c>
      <c r="J77" s="119" t="s">
        <v>1345</v>
      </c>
      <c r="K77" s="119" t="s">
        <v>1346</v>
      </c>
    </row>
    <row r="78" spans="2:11" s="96" customFormat="1">
      <c r="B78" s="149" t="s">
        <v>1418</v>
      </c>
      <c r="C78" s="12" t="s">
        <v>754</v>
      </c>
      <c r="D78" s="12" t="s">
        <v>1426</v>
      </c>
      <c r="E78" s="12" t="s">
        <v>755</v>
      </c>
      <c r="F78" s="12" t="s">
        <v>1397</v>
      </c>
      <c r="G78" s="114" t="s">
        <v>1412</v>
      </c>
      <c r="H78" s="231" t="s">
        <v>7</v>
      </c>
      <c r="I78" s="148" t="s">
        <v>1344</v>
      </c>
      <c r="J78" s="119" t="s">
        <v>1345</v>
      </c>
      <c r="K78" s="119" t="s">
        <v>1346</v>
      </c>
    </row>
    <row r="79" spans="2:11" s="96" customFormat="1">
      <c r="B79" s="149" t="s">
        <v>1418</v>
      </c>
      <c r="C79" s="12" t="s">
        <v>778</v>
      </c>
      <c r="D79" s="12" t="s">
        <v>779</v>
      </c>
      <c r="E79" s="12" t="s">
        <v>780</v>
      </c>
      <c r="F79" s="12" t="s">
        <v>1397</v>
      </c>
      <c r="G79" s="114" t="s">
        <v>1412</v>
      </c>
      <c r="H79" s="231" t="s">
        <v>7</v>
      </c>
      <c r="I79" s="148" t="s">
        <v>1344</v>
      </c>
      <c r="J79" s="119" t="s">
        <v>1345</v>
      </c>
      <c r="K79" s="119" t="s">
        <v>1346</v>
      </c>
    </row>
    <row r="80" spans="2:11" s="96" customFormat="1">
      <c r="B80" s="149" t="s">
        <v>1418</v>
      </c>
      <c r="C80" s="12" t="s">
        <v>756</v>
      </c>
      <c r="D80" s="12" t="s">
        <v>757</v>
      </c>
      <c r="E80" s="12" t="s">
        <v>758</v>
      </c>
      <c r="F80" s="12" t="s">
        <v>1397</v>
      </c>
      <c r="G80" s="114" t="s">
        <v>1412</v>
      </c>
      <c r="H80" s="231" t="s">
        <v>7</v>
      </c>
      <c r="I80" s="148" t="s">
        <v>1344</v>
      </c>
      <c r="J80" s="119" t="s">
        <v>1345</v>
      </c>
      <c r="K80" s="119" t="s">
        <v>1346</v>
      </c>
    </row>
    <row r="81" spans="2:11" s="96" customFormat="1">
      <c r="B81" s="149" t="s">
        <v>1418</v>
      </c>
      <c r="C81" s="12" t="s">
        <v>797</v>
      </c>
      <c r="D81" s="12" t="s">
        <v>108</v>
      </c>
      <c r="E81" s="12" t="s">
        <v>798</v>
      </c>
      <c r="F81" s="12" t="s">
        <v>1397</v>
      </c>
      <c r="G81" s="114" t="s">
        <v>1412</v>
      </c>
      <c r="H81" s="231" t="s">
        <v>7</v>
      </c>
      <c r="I81" s="148" t="s">
        <v>1344</v>
      </c>
      <c r="J81" s="119" t="s">
        <v>1345</v>
      </c>
      <c r="K81" s="119" t="s">
        <v>1346</v>
      </c>
    </row>
    <row r="82" spans="2:11" s="96" customFormat="1">
      <c r="B82" s="149" t="s">
        <v>1418</v>
      </c>
      <c r="C82" s="12" t="s">
        <v>840</v>
      </c>
      <c r="D82" s="12" t="s">
        <v>108</v>
      </c>
      <c r="E82" s="12" t="s">
        <v>841</v>
      </c>
      <c r="F82" s="12" t="s">
        <v>1397</v>
      </c>
      <c r="G82" s="114" t="s">
        <v>1412</v>
      </c>
      <c r="H82" s="231" t="s">
        <v>7</v>
      </c>
      <c r="I82" s="148" t="s">
        <v>1344</v>
      </c>
      <c r="J82" s="119" t="s">
        <v>1345</v>
      </c>
      <c r="K82" s="119" t="s">
        <v>1346</v>
      </c>
    </row>
    <row r="83" spans="2:11" s="96" customFormat="1">
      <c r="B83" s="149" t="s">
        <v>1418</v>
      </c>
      <c r="C83" s="12" t="s">
        <v>831</v>
      </c>
      <c r="D83" s="12" t="s">
        <v>108</v>
      </c>
      <c r="E83" s="12" t="s">
        <v>832</v>
      </c>
      <c r="F83" s="12" t="s">
        <v>1397</v>
      </c>
      <c r="G83" s="114" t="s">
        <v>1412</v>
      </c>
      <c r="H83" s="231" t="s">
        <v>7</v>
      </c>
      <c r="I83" s="148" t="s">
        <v>1344</v>
      </c>
      <c r="J83" s="119" t="s">
        <v>1345</v>
      </c>
      <c r="K83" s="119" t="s">
        <v>1346</v>
      </c>
    </row>
    <row r="84" spans="2:11" s="96" customFormat="1">
      <c r="B84" s="149" t="s">
        <v>1418</v>
      </c>
      <c r="C84" s="12" t="s">
        <v>799</v>
      </c>
      <c r="D84" s="12" t="s">
        <v>108</v>
      </c>
      <c r="E84" s="12" t="s">
        <v>800</v>
      </c>
      <c r="F84" s="12" t="s">
        <v>1397</v>
      </c>
      <c r="G84" s="114" t="s">
        <v>1412</v>
      </c>
      <c r="H84" s="231" t="s">
        <v>7</v>
      </c>
      <c r="I84" s="148" t="s">
        <v>1344</v>
      </c>
      <c r="J84" s="119" t="s">
        <v>1345</v>
      </c>
      <c r="K84" s="119" t="s">
        <v>1346</v>
      </c>
    </row>
    <row r="85" spans="2:11" s="96" customFormat="1">
      <c r="B85" s="149" t="s">
        <v>1418</v>
      </c>
      <c r="C85" s="12" t="s">
        <v>822</v>
      </c>
      <c r="D85" s="12" t="s">
        <v>1427</v>
      </c>
      <c r="E85" s="12" t="s">
        <v>823</v>
      </c>
      <c r="F85" s="12" t="s">
        <v>1397</v>
      </c>
      <c r="G85" s="114" t="s">
        <v>1412</v>
      </c>
      <c r="H85" s="231" t="s">
        <v>7</v>
      </c>
      <c r="I85" s="148" t="s">
        <v>1344</v>
      </c>
      <c r="J85" s="119" t="s">
        <v>1345</v>
      </c>
      <c r="K85" s="119" t="s">
        <v>1346</v>
      </c>
    </row>
    <row r="86" spans="2:11" s="96" customFormat="1">
      <c r="B86" s="149" t="s">
        <v>1418</v>
      </c>
      <c r="C86" s="12" t="s">
        <v>824</v>
      </c>
      <c r="D86" s="12" t="s">
        <v>108</v>
      </c>
      <c r="E86" s="12" t="s">
        <v>825</v>
      </c>
      <c r="F86" s="12" t="s">
        <v>1397</v>
      </c>
      <c r="G86" s="114" t="s">
        <v>1412</v>
      </c>
      <c r="H86" s="231" t="s">
        <v>7</v>
      </c>
      <c r="I86" s="148" t="s">
        <v>1344</v>
      </c>
      <c r="J86" s="119" t="s">
        <v>1345</v>
      </c>
      <c r="K86" s="119" t="s">
        <v>1346</v>
      </c>
    </row>
    <row r="87" spans="2:11" s="96" customFormat="1">
      <c r="B87" s="149" t="s">
        <v>1418</v>
      </c>
      <c r="C87" s="12" t="s">
        <v>826</v>
      </c>
      <c r="D87" s="12" t="s">
        <v>827</v>
      </c>
      <c r="E87" s="12" t="s">
        <v>828</v>
      </c>
      <c r="F87" s="12" t="s">
        <v>1397</v>
      </c>
      <c r="G87" s="114" t="s">
        <v>1412</v>
      </c>
      <c r="H87" s="231" t="s">
        <v>7</v>
      </c>
      <c r="I87" s="148" t="s">
        <v>1344</v>
      </c>
      <c r="J87" s="119" t="s">
        <v>1345</v>
      </c>
      <c r="K87" s="119" t="s">
        <v>1346</v>
      </c>
    </row>
    <row r="88" spans="2:11" s="96" customFormat="1">
      <c r="B88" s="149" t="s">
        <v>1418</v>
      </c>
      <c r="C88" s="12" t="s">
        <v>810</v>
      </c>
      <c r="D88" s="12" t="s">
        <v>811</v>
      </c>
      <c r="E88" s="12" t="s">
        <v>812</v>
      </c>
      <c r="F88" s="12" t="s">
        <v>1397</v>
      </c>
      <c r="G88" s="114" t="s">
        <v>1412</v>
      </c>
      <c r="H88" s="231" t="s">
        <v>7</v>
      </c>
      <c r="I88" s="148" t="s">
        <v>1344</v>
      </c>
      <c r="J88" s="119" t="s">
        <v>1345</v>
      </c>
      <c r="K88" s="119" t="s">
        <v>1346</v>
      </c>
    </row>
    <row r="89" spans="2:11" s="96" customFormat="1">
      <c r="B89" s="149" t="s">
        <v>1418</v>
      </c>
      <c r="C89" s="12" t="s">
        <v>804</v>
      </c>
      <c r="D89" s="12" t="s">
        <v>805</v>
      </c>
      <c r="E89" s="12" t="s">
        <v>806</v>
      </c>
      <c r="F89" s="12" t="s">
        <v>1397</v>
      </c>
      <c r="G89" s="114" t="s">
        <v>1412</v>
      </c>
      <c r="H89" s="231" t="s">
        <v>7</v>
      </c>
      <c r="I89" s="148" t="s">
        <v>1344</v>
      </c>
      <c r="J89" s="119" t="s">
        <v>1345</v>
      </c>
      <c r="K89" s="119" t="s">
        <v>1346</v>
      </c>
    </row>
    <row r="90" spans="2:11" s="96" customFormat="1">
      <c r="B90" s="149" t="s">
        <v>1418</v>
      </c>
      <c r="C90" s="12" t="s">
        <v>807</v>
      </c>
      <c r="D90" s="12" t="s">
        <v>808</v>
      </c>
      <c r="E90" s="12" t="s">
        <v>809</v>
      </c>
      <c r="F90" s="12" t="s">
        <v>1397</v>
      </c>
      <c r="G90" s="114" t="s">
        <v>1412</v>
      </c>
      <c r="H90" s="231" t="s">
        <v>7</v>
      </c>
      <c r="I90" s="148" t="s">
        <v>1344</v>
      </c>
      <c r="J90" s="119" t="s">
        <v>1345</v>
      </c>
      <c r="K90" s="119" t="s">
        <v>1346</v>
      </c>
    </row>
    <row r="91" spans="2:11" s="96" customFormat="1">
      <c r="B91" s="149" t="s">
        <v>1418</v>
      </c>
      <c r="C91" s="12" t="s">
        <v>813</v>
      </c>
      <c r="D91" s="12" t="s">
        <v>814</v>
      </c>
      <c r="E91" s="12" t="s">
        <v>815</v>
      </c>
      <c r="F91" s="12" t="s">
        <v>1397</v>
      </c>
      <c r="G91" s="114" t="s">
        <v>1412</v>
      </c>
      <c r="H91" s="231" t="s">
        <v>7</v>
      </c>
      <c r="I91" s="148" t="s">
        <v>1344</v>
      </c>
      <c r="J91" s="119" t="s">
        <v>1345</v>
      </c>
      <c r="K91" s="119" t="s">
        <v>1346</v>
      </c>
    </row>
    <row r="92" spans="2:11" s="96" customFormat="1">
      <c r="B92" s="149" t="s">
        <v>1418</v>
      </c>
      <c r="C92" s="12" t="s">
        <v>816</v>
      </c>
      <c r="D92" s="12" t="s">
        <v>817</v>
      </c>
      <c r="E92" s="12" t="s">
        <v>818</v>
      </c>
      <c r="F92" s="12" t="s">
        <v>1397</v>
      </c>
      <c r="G92" s="114" t="s">
        <v>1412</v>
      </c>
      <c r="H92" s="231" t="s">
        <v>7</v>
      </c>
      <c r="I92" s="148" t="s">
        <v>1344</v>
      </c>
      <c r="J92" s="119" t="s">
        <v>1345</v>
      </c>
      <c r="K92" s="119" t="s">
        <v>1346</v>
      </c>
    </row>
    <row r="93" spans="2:11" s="96" customFormat="1">
      <c r="B93" s="149" t="s">
        <v>1418</v>
      </c>
      <c r="C93" s="12" t="s">
        <v>819</v>
      </c>
      <c r="D93" s="12" t="s">
        <v>820</v>
      </c>
      <c r="E93" s="12" t="s">
        <v>821</v>
      </c>
      <c r="F93" s="12" t="s">
        <v>1397</v>
      </c>
      <c r="G93" s="114" t="s">
        <v>1412</v>
      </c>
      <c r="H93" s="231" t="s">
        <v>7</v>
      </c>
      <c r="I93" s="148" t="s">
        <v>1344</v>
      </c>
      <c r="J93" s="119" t="s">
        <v>1345</v>
      </c>
      <c r="K93" s="119" t="s">
        <v>1346</v>
      </c>
    </row>
    <row r="94" spans="2:11" s="96" customFormat="1">
      <c r="B94" s="149" t="s">
        <v>1418</v>
      </c>
      <c r="C94" s="12" t="s">
        <v>819</v>
      </c>
      <c r="D94" s="12" t="s">
        <v>802</v>
      </c>
      <c r="E94" s="12" t="s">
        <v>803</v>
      </c>
      <c r="F94" s="12" t="s">
        <v>1397</v>
      </c>
      <c r="G94" s="114" t="s">
        <v>1412</v>
      </c>
      <c r="H94" s="231" t="s">
        <v>7</v>
      </c>
      <c r="I94" s="148" t="s">
        <v>1344</v>
      </c>
      <c r="J94" s="119" t="s">
        <v>1345</v>
      </c>
      <c r="K94" s="119" t="s">
        <v>1346</v>
      </c>
    </row>
    <row r="95" spans="2:11" s="96" customFormat="1">
      <c r="B95" s="149" t="s">
        <v>1418</v>
      </c>
      <c r="C95" s="12" t="s">
        <v>1428</v>
      </c>
      <c r="D95" s="12" t="s">
        <v>1429</v>
      </c>
      <c r="E95" s="12" t="s">
        <v>108</v>
      </c>
      <c r="F95" s="12" t="s">
        <v>1397</v>
      </c>
      <c r="G95" s="114" t="s">
        <v>1412</v>
      </c>
      <c r="H95" s="231" t="s">
        <v>7</v>
      </c>
      <c r="I95" s="148" t="s">
        <v>1344</v>
      </c>
      <c r="J95" s="119" t="s">
        <v>1345</v>
      </c>
      <c r="K95" s="119" t="s">
        <v>1346</v>
      </c>
    </row>
    <row r="96" spans="2:11" s="96" customFormat="1">
      <c r="B96" s="149" t="s">
        <v>1418</v>
      </c>
      <c r="C96" s="12" t="s">
        <v>1430</v>
      </c>
      <c r="D96" s="12" t="s">
        <v>1431</v>
      </c>
      <c r="E96" s="12" t="s">
        <v>108</v>
      </c>
      <c r="F96" s="12" t="s">
        <v>1397</v>
      </c>
      <c r="G96" s="114" t="s">
        <v>1412</v>
      </c>
      <c r="H96" s="231" t="s">
        <v>7</v>
      </c>
      <c r="I96" s="148" t="s">
        <v>1344</v>
      </c>
      <c r="J96" s="119" t="s">
        <v>1345</v>
      </c>
      <c r="K96" s="119" t="s">
        <v>1346</v>
      </c>
    </row>
    <row r="97" spans="2:11" s="96" customFormat="1">
      <c r="B97" s="149" t="s">
        <v>1418</v>
      </c>
      <c r="C97" s="12" t="s">
        <v>835</v>
      </c>
      <c r="D97" s="12" t="s">
        <v>108</v>
      </c>
      <c r="E97" s="12" t="s">
        <v>108</v>
      </c>
      <c r="F97" s="12" t="s">
        <v>1397</v>
      </c>
      <c r="G97" s="114" t="s">
        <v>1412</v>
      </c>
      <c r="H97" s="231" t="s">
        <v>7</v>
      </c>
      <c r="I97" s="148" t="s">
        <v>1344</v>
      </c>
      <c r="J97" s="119" t="s">
        <v>1345</v>
      </c>
      <c r="K97" s="119" t="s">
        <v>1346</v>
      </c>
    </row>
    <row r="98" spans="2:11" s="96" customFormat="1">
      <c r="B98" s="149" t="s">
        <v>1418</v>
      </c>
      <c r="C98" s="12" t="s">
        <v>836</v>
      </c>
      <c r="D98" s="12" t="s">
        <v>1432</v>
      </c>
      <c r="E98" s="12" t="s">
        <v>108</v>
      </c>
      <c r="F98" s="12" t="s">
        <v>1397</v>
      </c>
      <c r="G98" s="114" t="s">
        <v>1412</v>
      </c>
      <c r="H98" s="231" t="s">
        <v>7</v>
      </c>
      <c r="I98" s="148" t="s">
        <v>1344</v>
      </c>
      <c r="J98" s="119" t="s">
        <v>1345</v>
      </c>
      <c r="K98" s="119" t="s">
        <v>1346</v>
      </c>
    </row>
    <row r="99" spans="2:11" s="96" customFormat="1">
      <c r="B99" s="149" t="s">
        <v>1418</v>
      </c>
      <c r="C99" s="12" t="s">
        <v>837</v>
      </c>
      <c r="D99" s="12" t="s">
        <v>1433</v>
      </c>
      <c r="E99" s="12" t="s">
        <v>838</v>
      </c>
      <c r="F99" s="12" t="s">
        <v>1397</v>
      </c>
      <c r="G99" s="114" t="s">
        <v>1412</v>
      </c>
      <c r="H99" s="231" t="s">
        <v>7</v>
      </c>
      <c r="I99" s="148" t="s">
        <v>1344</v>
      </c>
      <c r="J99" s="119" t="s">
        <v>1345</v>
      </c>
      <c r="K99" s="119" t="s">
        <v>1346</v>
      </c>
    </row>
    <row r="100" spans="2:11" s="96" customFormat="1">
      <c r="B100" s="149" t="s">
        <v>1418</v>
      </c>
      <c r="C100" s="12" t="s">
        <v>839</v>
      </c>
      <c r="D100" s="12" t="s">
        <v>1434</v>
      </c>
      <c r="E100" s="12" t="s">
        <v>108</v>
      </c>
      <c r="F100" s="12" t="s">
        <v>1397</v>
      </c>
      <c r="G100" s="114" t="s">
        <v>1412</v>
      </c>
      <c r="H100" s="231" t="s">
        <v>7</v>
      </c>
      <c r="I100" s="148" t="s">
        <v>1344</v>
      </c>
      <c r="J100" s="119" t="s">
        <v>1345</v>
      </c>
      <c r="K100" s="119" t="s">
        <v>1346</v>
      </c>
    </row>
    <row r="101" spans="2:11" s="96" customFormat="1">
      <c r="B101" s="149" t="s">
        <v>1418</v>
      </c>
      <c r="C101" s="12" t="s">
        <v>829</v>
      </c>
      <c r="D101" s="12" t="s">
        <v>108</v>
      </c>
      <c r="E101" s="12" t="s">
        <v>830</v>
      </c>
      <c r="F101" s="12" t="s">
        <v>1397</v>
      </c>
      <c r="G101" s="114" t="s">
        <v>1412</v>
      </c>
      <c r="H101" s="231" t="s">
        <v>7</v>
      </c>
      <c r="I101" s="148" t="s">
        <v>1344</v>
      </c>
      <c r="J101" s="119" t="s">
        <v>1345</v>
      </c>
      <c r="K101" s="119" t="s">
        <v>1346</v>
      </c>
    </row>
    <row r="102" spans="2:11" s="96" customFormat="1">
      <c r="B102" s="149" t="s">
        <v>1418</v>
      </c>
      <c r="C102" s="12" t="s">
        <v>1435</v>
      </c>
      <c r="D102" s="12" t="s">
        <v>1436</v>
      </c>
      <c r="E102" s="12" t="s">
        <v>108</v>
      </c>
      <c r="F102" s="12" t="s">
        <v>1397</v>
      </c>
      <c r="G102" s="114" t="s">
        <v>1412</v>
      </c>
      <c r="H102" s="231" t="s">
        <v>7</v>
      </c>
      <c r="I102" s="148" t="s">
        <v>1344</v>
      </c>
      <c r="J102" s="119" t="s">
        <v>1345</v>
      </c>
      <c r="K102" s="119" t="s">
        <v>1346</v>
      </c>
    </row>
    <row r="103" spans="2:11" s="96" customFormat="1">
      <c r="B103" s="149" t="s">
        <v>1437</v>
      </c>
      <c r="C103" s="12" t="s">
        <v>709</v>
      </c>
      <c r="D103" s="12" t="s">
        <v>710</v>
      </c>
      <c r="E103" s="12" t="s">
        <v>711</v>
      </c>
      <c r="F103" s="12" t="s">
        <v>1438</v>
      </c>
      <c r="G103" s="114" t="s">
        <v>1439</v>
      </c>
      <c r="H103" s="231" t="s">
        <v>7</v>
      </c>
      <c r="I103" s="148" t="s">
        <v>1344</v>
      </c>
      <c r="J103" s="119" t="s">
        <v>1345</v>
      </c>
      <c r="K103" s="119" t="s">
        <v>1346</v>
      </c>
    </row>
    <row r="104" spans="2:11" s="96" customFormat="1">
      <c r="B104" s="149" t="s">
        <v>1440</v>
      </c>
      <c r="C104" s="12" t="s">
        <v>728</v>
      </c>
      <c r="D104" s="12" t="s">
        <v>729</v>
      </c>
      <c r="E104" s="12" t="s">
        <v>730</v>
      </c>
      <c r="F104" s="12" t="s">
        <v>1438</v>
      </c>
      <c r="G104" s="114" t="s">
        <v>1439</v>
      </c>
      <c r="H104" s="231" t="s">
        <v>7</v>
      </c>
      <c r="I104" s="148" t="s">
        <v>1344</v>
      </c>
      <c r="J104" s="119" t="s">
        <v>1345</v>
      </c>
      <c r="K104" s="119" t="s">
        <v>1346</v>
      </c>
    </row>
    <row r="105" spans="2:11" s="96" customFormat="1">
      <c r="B105" s="149" t="s">
        <v>1441</v>
      </c>
      <c r="C105" s="12" t="s">
        <v>650</v>
      </c>
      <c r="D105" s="12" t="s">
        <v>108</v>
      </c>
      <c r="E105" s="12" t="s">
        <v>108</v>
      </c>
      <c r="F105" s="12" t="s">
        <v>1438</v>
      </c>
      <c r="G105" s="114" t="s">
        <v>1439</v>
      </c>
      <c r="H105" s="231" t="s">
        <v>7</v>
      </c>
      <c r="I105" s="148" t="s">
        <v>1344</v>
      </c>
      <c r="J105" s="119" t="s">
        <v>1345</v>
      </c>
      <c r="K105" s="119" t="s">
        <v>1346</v>
      </c>
    </row>
    <row r="106" spans="2:11" s="96" customFormat="1">
      <c r="B106" s="149" t="s">
        <v>1441</v>
      </c>
      <c r="C106" s="12" t="s">
        <v>651</v>
      </c>
      <c r="D106" s="12" t="s">
        <v>652</v>
      </c>
      <c r="E106" s="12" t="s">
        <v>653</v>
      </c>
      <c r="F106" s="12" t="s">
        <v>1438</v>
      </c>
      <c r="G106" s="114" t="s">
        <v>1439</v>
      </c>
      <c r="H106" s="231" t="s">
        <v>7</v>
      </c>
      <c r="I106" s="148" t="s">
        <v>1344</v>
      </c>
      <c r="J106" s="119" t="s">
        <v>1345</v>
      </c>
      <c r="K106" s="119" t="s">
        <v>1346</v>
      </c>
    </row>
    <row r="107" spans="2:11" s="96" customFormat="1">
      <c r="B107" s="149" t="s">
        <v>1441</v>
      </c>
      <c r="C107" s="12" t="s">
        <v>654</v>
      </c>
      <c r="D107" s="12" t="s">
        <v>655</v>
      </c>
      <c r="E107" s="12" t="s">
        <v>656</v>
      </c>
      <c r="F107" s="12" t="s">
        <v>1438</v>
      </c>
      <c r="G107" s="114" t="s">
        <v>1439</v>
      </c>
      <c r="H107" s="231" t="s">
        <v>7</v>
      </c>
      <c r="I107" s="148" t="s">
        <v>1344</v>
      </c>
      <c r="J107" s="119" t="s">
        <v>1345</v>
      </c>
      <c r="K107" s="119" t="s">
        <v>1346</v>
      </c>
    </row>
    <row r="108" spans="2:11" s="96" customFormat="1">
      <c r="B108" s="149" t="s">
        <v>1442</v>
      </c>
      <c r="C108" s="12" t="s">
        <v>712</v>
      </c>
      <c r="D108" s="12" t="s">
        <v>713</v>
      </c>
      <c r="E108" s="12" t="s">
        <v>714</v>
      </c>
      <c r="F108" s="12" t="s">
        <v>1438</v>
      </c>
      <c r="G108" s="114" t="s">
        <v>1443</v>
      </c>
      <c r="H108" s="231" t="s">
        <v>7</v>
      </c>
      <c r="I108" s="148" t="s">
        <v>1344</v>
      </c>
      <c r="J108" s="119" t="s">
        <v>1345</v>
      </c>
      <c r="K108" s="119" t="s">
        <v>1346</v>
      </c>
    </row>
    <row r="109" spans="2:11" s="96" customFormat="1">
      <c r="B109" s="149" t="s">
        <v>1444</v>
      </c>
      <c r="C109" s="12" t="s">
        <v>684</v>
      </c>
      <c r="D109" s="12" t="s">
        <v>108</v>
      </c>
      <c r="E109" s="12" t="s">
        <v>108</v>
      </c>
      <c r="F109" s="12" t="s">
        <v>1438</v>
      </c>
      <c r="G109" s="114" t="s">
        <v>1443</v>
      </c>
      <c r="H109" s="231" t="s">
        <v>7</v>
      </c>
      <c r="I109" s="148" t="s">
        <v>1344</v>
      </c>
      <c r="J109" s="119" t="s">
        <v>1345</v>
      </c>
      <c r="K109" s="119" t="s">
        <v>1346</v>
      </c>
    </row>
    <row r="110" spans="2:11" s="96" customFormat="1">
      <c r="B110" s="149" t="s">
        <v>1444</v>
      </c>
      <c r="C110" s="12" t="s">
        <v>687</v>
      </c>
      <c r="D110" s="12" t="s">
        <v>1445</v>
      </c>
      <c r="E110" s="12" t="s">
        <v>688</v>
      </c>
      <c r="F110" s="12" t="s">
        <v>1438</v>
      </c>
      <c r="G110" s="114" t="s">
        <v>1443</v>
      </c>
      <c r="H110" s="231" t="s">
        <v>7</v>
      </c>
      <c r="I110" s="148" t="s">
        <v>1344</v>
      </c>
      <c r="J110" s="119" t="s">
        <v>1345</v>
      </c>
      <c r="K110" s="119" t="s">
        <v>1346</v>
      </c>
    </row>
    <row r="111" spans="2:11" s="96" customFormat="1">
      <c r="B111" s="149" t="s">
        <v>1444</v>
      </c>
      <c r="C111" s="12" t="s">
        <v>689</v>
      </c>
      <c r="D111" s="12" t="s">
        <v>108</v>
      </c>
      <c r="E111" s="12" t="s">
        <v>108</v>
      </c>
      <c r="F111" s="12" t="s">
        <v>1438</v>
      </c>
      <c r="G111" s="114" t="s">
        <v>1443</v>
      </c>
      <c r="H111" s="231" t="s">
        <v>7</v>
      </c>
      <c r="I111" s="148" t="s">
        <v>1344</v>
      </c>
      <c r="J111" s="119" t="s">
        <v>1345</v>
      </c>
      <c r="K111" s="119" t="s">
        <v>1346</v>
      </c>
    </row>
    <row r="112" spans="2:11" s="96" customFormat="1">
      <c r="B112" s="149" t="s">
        <v>1444</v>
      </c>
      <c r="C112" s="12" t="s">
        <v>685</v>
      </c>
      <c r="D112" s="12" t="s">
        <v>1446</v>
      </c>
      <c r="E112" s="12" t="s">
        <v>686</v>
      </c>
      <c r="F112" s="12" t="s">
        <v>1438</v>
      </c>
      <c r="G112" s="114" t="s">
        <v>1443</v>
      </c>
      <c r="H112" s="231" t="s">
        <v>7</v>
      </c>
      <c r="I112" s="148" t="s">
        <v>1344</v>
      </c>
      <c r="J112" s="119" t="s">
        <v>1345</v>
      </c>
      <c r="K112" s="119" t="s">
        <v>1346</v>
      </c>
    </row>
    <row r="113" spans="2:11" s="96" customFormat="1">
      <c r="B113" s="149" t="s">
        <v>1444</v>
      </c>
      <c r="C113" s="12" t="s">
        <v>693</v>
      </c>
      <c r="D113" s="12" t="s">
        <v>694</v>
      </c>
      <c r="E113" s="12" t="s">
        <v>695</v>
      </c>
      <c r="F113" s="12" t="s">
        <v>1438</v>
      </c>
      <c r="G113" s="114" t="s">
        <v>1443</v>
      </c>
      <c r="H113" s="231" t="s">
        <v>7</v>
      </c>
      <c r="I113" s="148" t="s">
        <v>1344</v>
      </c>
      <c r="J113" s="119" t="s">
        <v>1345</v>
      </c>
      <c r="K113" s="119" t="s">
        <v>1346</v>
      </c>
    </row>
    <row r="114" spans="2:11" s="96" customFormat="1">
      <c r="B114" s="149" t="s">
        <v>1444</v>
      </c>
      <c r="C114" s="12" t="s">
        <v>696</v>
      </c>
      <c r="D114" s="12" t="s">
        <v>108</v>
      </c>
      <c r="E114" s="12" t="s">
        <v>697</v>
      </c>
      <c r="F114" s="12" t="s">
        <v>1438</v>
      </c>
      <c r="G114" s="114" t="s">
        <v>1443</v>
      </c>
      <c r="H114" s="231" t="s">
        <v>7</v>
      </c>
      <c r="I114" s="148" t="s">
        <v>1344</v>
      </c>
      <c r="J114" s="119" t="s">
        <v>1345</v>
      </c>
      <c r="K114" s="119" t="s">
        <v>1346</v>
      </c>
    </row>
    <row r="115" spans="2:11" s="96" customFormat="1">
      <c r="B115" s="149" t="s">
        <v>1444</v>
      </c>
      <c r="C115" s="12" t="s">
        <v>700</v>
      </c>
      <c r="D115" s="12" t="s">
        <v>701</v>
      </c>
      <c r="E115" s="12" t="s">
        <v>702</v>
      </c>
      <c r="F115" s="12" t="s">
        <v>1438</v>
      </c>
      <c r="G115" s="114" t="s">
        <v>1443</v>
      </c>
      <c r="H115" s="231" t="s">
        <v>7</v>
      </c>
      <c r="I115" s="148" t="s">
        <v>1344</v>
      </c>
      <c r="J115" s="119" t="s">
        <v>1345</v>
      </c>
      <c r="K115" s="119" t="s">
        <v>1346</v>
      </c>
    </row>
    <row r="116" spans="2:11" s="96" customFormat="1">
      <c r="B116" s="149" t="s">
        <v>1444</v>
      </c>
      <c r="C116" s="12" t="s">
        <v>691</v>
      </c>
      <c r="D116" s="12" t="s">
        <v>1447</v>
      </c>
      <c r="E116" s="12" t="s">
        <v>692</v>
      </c>
      <c r="F116" s="12" t="s">
        <v>1438</v>
      </c>
      <c r="G116" s="114" t="s">
        <v>1443</v>
      </c>
      <c r="H116" s="231" t="s">
        <v>7</v>
      </c>
      <c r="I116" s="148" t="s">
        <v>1344</v>
      </c>
      <c r="J116" s="119" t="s">
        <v>1345</v>
      </c>
      <c r="K116" s="119" t="s">
        <v>1346</v>
      </c>
    </row>
    <row r="117" spans="2:11" s="96" customFormat="1">
      <c r="B117" s="149" t="s">
        <v>1444</v>
      </c>
      <c r="C117" s="12" t="s">
        <v>698</v>
      </c>
      <c r="D117" s="12" t="s">
        <v>108</v>
      </c>
      <c r="E117" s="12" t="s">
        <v>699</v>
      </c>
      <c r="F117" s="12" t="s">
        <v>1438</v>
      </c>
      <c r="G117" s="114" t="s">
        <v>1443</v>
      </c>
      <c r="H117" s="231" t="s">
        <v>7</v>
      </c>
      <c r="I117" s="148" t="s">
        <v>1344</v>
      </c>
      <c r="J117" s="119" t="s">
        <v>1345</v>
      </c>
      <c r="K117" s="119" t="s">
        <v>1346</v>
      </c>
    </row>
    <row r="118" spans="2:11" s="96" customFormat="1">
      <c r="B118" s="149" t="s">
        <v>1448</v>
      </c>
      <c r="C118" s="12" t="s">
        <v>680</v>
      </c>
      <c r="D118" s="12" t="s">
        <v>681</v>
      </c>
      <c r="E118" s="12" t="s">
        <v>682</v>
      </c>
      <c r="F118" s="12" t="s">
        <v>1438</v>
      </c>
      <c r="G118" s="114" t="s">
        <v>1443</v>
      </c>
      <c r="H118" s="231" t="s">
        <v>7</v>
      </c>
      <c r="I118" s="148" t="s">
        <v>1344</v>
      </c>
      <c r="J118" s="119" t="s">
        <v>1345</v>
      </c>
      <c r="K118" s="119" t="s">
        <v>1346</v>
      </c>
    </row>
    <row r="119" spans="2:11" s="96" customFormat="1">
      <c r="B119" s="149" t="s">
        <v>1449</v>
      </c>
      <c r="C119" s="12" t="s">
        <v>620</v>
      </c>
      <c r="D119" s="12" t="s">
        <v>108</v>
      </c>
      <c r="E119" s="12" t="s">
        <v>108</v>
      </c>
      <c r="F119" s="12" t="s">
        <v>1438</v>
      </c>
      <c r="G119" s="114" t="s">
        <v>1450</v>
      </c>
      <c r="H119" s="231" t="s">
        <v>7</v>
      </c>
      <c r="I119" s="148" t="s">
        <v>1344</v>
      </c>
      <c r="J119" s="119" t="s">
        <v>1345</v>
      </c>
      <c r="K119" s="119" t="s">
        <v>1346</v>
      </c>
    </row>
    <row r="120" spans="2:11" s="96" customFormat="1">
      <c r="B120" s="149" t="s">
        <v>1449</v>
      </c>
      <c r="C120" s="12" t="s">
        <v>622</v>
      </c>
      <c r="D120" s="12" t="s">
        <v>1451</v>
      </c>
      <c r="E120" s="12" t="s">
        <v>108</v>
      </c>
      <c r="F120" s="12" t="s">
        <v>1438</v>
      </c>
      <c r="G120" s="114" t="s">
        <v>1450</v>
      </c>
      <c r="H120" s="231" t="s">
        <v>7</v>
      </c>
      <c r="I120" s="148" t="s">
        <v>1344</v>
      </c>
      <c r="J120" s="119" t="s">
        <v>1345</v>
      </c>
      <c r="K120" s="119" t="s">
        <v>1346</v>
      </c>
    </row>
    <row r="121" spans="2:11" s="96" customFormat="1">
      <c r="B121" s="149" t="s">
        <v>1449</v>
      </c>
      <c r="C121" s="12" t="s">
        <v>623</v>
      </c>
      <c r="D121" s="12" t="s">
        <v>108</v>
      </c>
      <c r="E121" s="12" t="s">
        <v>624</v>
      </c>
      <c r="F121" s="12" t="s">
        <v>1438</v>
      </c>
      <c r="G121" s="114" t="s">
        <v>1450</v>
      </c>
      <c r="H121" s="231" t="s">
        <v>7</v>
      </c>
      <c r="I121" s="148" t="s">
        <v>1344</v>
      </c>
      <c r="J121" s="119" t="s">
        <v>1345</v>
      </c>
      <c r="K121" s="119" t="s">
        <v>1346</v>
      </c>
    </row>
    <row r="122" spans="2:11" s="96" customFormat="1">
      <c r="B122" s="149" t="s">
        <v>1449</v>
      </c>
      <c r="C122" s="12" t="s">
        <v>625</v>
      </c>
      <c r="D122" s="12" t="s">
        <v>108</v>
      </c>
      <c r="E122" s="12" t="s">
        <v>108</v>
      </c>
      <c r="F122" s="12" t="s">
        <v>1438</v>
      </c>
      <c r="G122" s="114" t="s">
        <v>1450</v>
      </c>
      <c r="H122" s="231" t="s">
        <v>7</v>
      </c>
      <c r="I122" s="148" t="s">
        <v>1344</v>
      </c>
      <c r="J122" s="119" t="s">
        <v>1345</v>
      </c>
      <c r="K122" s="119" t="s">
        <v>1346</v>
      </c>
    </row>
    <row r="123" spans="2:11" s="96" customFormat="1">
      <c r="B123" s="149" t="s">
        <v>1449</v>
      </c>
      <c r="C123" s="12" t="s">
        <v>626</v>
      </c>
      <c r="D123" s="12" t="s">
        <v>627</v>
      </c>
      <c r="E123" s="12" t="s">
        <v>108</v>
      </c>
      <c r="F123" s="12" t="s">
        <v>1438</v>
      </c>
      <c r="G123" s="114" t="s">
        <v>1450</v>
      </c>
      <c r="H123" s="231" t="s">
        <v>7</v>
      </c>
      <c r="I123" s="148" t="s">
        <v>1344</v>
      </c>
      <c r="J123" s="119" t="s">
        <v>1345</v>
      </c>
      <c r="K123" s="119" t="s">
        <v>1346</v>
      </c>
    </row>
    <row r="124" spans="2:11" s="96" customFormat="1">
      <c r="B124" s="149" t="s">
        <v>1449</v>
      </c>
      <c r="C124" s="12" t="s">
        <v>628</v>
      </c>
      <c r="D124" s="12" t="s">
        <v>1452</v>
      </c>
      <c r="E124" s="12" t="s">
        <v>629</v>
      </c>
      <c r="F124" s="12" t="s">
        <v>1438</v>
      </c>
      <c r="G124" s="114" t="s">
        <v>1450</v>
      </c>
      <c r="H124" s="231" t="s">
        <v>7</v>
      </c>
      <c r="I124" s="148" t="s">
        <v>1344</v>
      </c>
      <c r="J124" s="119" t="s">
        <v>1345</v>
      </c>
      <c r="K124" s="119" t="s">
        <v>1346</v>
      </c>
    </row>
    <row r="125" spans="2:11" s="96" customFormat="1">
      <c r="B125" s="149" t="s">
        <v>1449</v>
      </c>
      <c r="C125" s="12" t="s">
        <v>631</v>
      </c>
      <c r="D125" s="12" t="s">
        <v>108</v>
      </c>
      <c r="E125" s="12" t="s">
        <v>632</v>
      </c>
      <c r="F125" s="12" t="s">
        <v>1438</v>
      </c>
      <c r="G125" s="114" t="s">
        <v>1450</v>
      </c>
      <c r="H125" s="231" t="s">
        <v>7</v>
      </c>
      <c r="I125" s="148" t="s">
        <v>1344</v>
      </c>
      <c r="J125" s="119" t="s">
        <v>1345</v>
      </c>
      <c r="K125" s="119" t="s">
        <v>1346</v>
      </c>
    </row>
    <row r="126" spans="2:11" s="96" customFormat="1">
      <c r="B126" s="149" t="s">
        <v>1449</v>
      </c>
      <c r="C126" s="12" t="s">
        <v>633</v>
      </c>
      <c r="D126" s="12" t="s">
        <v>108</v>
      </c>
      <c r="E126" s="12" t="s">
        <v>634</v>
      </c>
      <c r="F126" s="12" t="s">
        <v>1438</v>
      </c>
      <c r="G126" s="114" t="s">
        <v>1450</v>
      </c>
      <c r="H126" s="231" t="s">
        <v>7</v>
      </c>
      <c r="I126" s="148" t="s">
        <v>1344</v>
      </c>
      <c r="J126" s="119" t="s">
        <v>1345</v>
      </c>
      <c r="K126" s="119" t="s">
        <v>1346</v>
      </c>
    </row>
    <row r="127" spans="2:11" s="96" customFormat="1">
      <c r="B127" s="149" t="s">
        <v>1449</v>
      </c>
      <c r="C127" s="12" t="s">
        <v>635</v>
      </c>
      <c r="D127" s="12" t="s">
        <v>108</v>
      </c>
      <c r="E127" s="12" t="s">
        <v>636</v>
      </c>
      <c r="F127" s="12" t="s">
        <v>1438</v>
      </c>
      <c r="G127" s="114" t="s">
        <v>1450</v>
      </c>
      <c r="H127" s="231" t="s">
        <v>7</v>
      </c>
      <c r="I127" s="148" t="s">
        <v>1344</v>
      </c>
      <c r="J127" s="119" t="s">
        <v>1345</v>
      </c>
      <c r="K127" s="119" t="s">
        <v>1346</v>
      </c>
    </row>
    <row r="128" spans="2:11" s="96" customFormat="1">
      <c r="B128" s="149" t="s">
        <v>1449</v>
      </c>
      <c r="C128" s="12" t="s">
        <v>637</v>
      </c>
      <c r="D128" s="12" t="s">
        <v>108</v>
      </c>
      <c r="E128" s="12" t="s">
        <v>638</v>
      </c>
      <c r="F128" s="12" t="s">
        <v>1438</v>
      </c>
      <c r="G128" s="114" t="s">
        <v>1450</v>
      </c>
      <c r="H128" s="231" t="s">
        <v>7</v>
      </c>
      <c r="I128" s="148" t="s">
        <v>1344</v>
      </c>
      <c r="J128" s="119" t="s">
        <v>1345</v>
      </c>
      <c r="K128" s="119" t="s">
        <v>1346</v>
      </c>
    </row>
    <row r="129" spans="2:11" s="96" customFormat="1">
      <c r="B129" s="149" t="s">
        <v>1449</v>
      </c>
      <c r="C129" s="12" t="s">
        <v>639</v>
      </c>
      <c r="D129" s="12" t="s">
        <v>108</v>
      </c>
      <c r="E129" s="12" t="s">
        <v>640</v>
      </c>
      <c r="F129" s="12" t="s">
        <v>1438</v>
      </c>
      <c r="G129" s="114" t="s">
        <v>1450</v>
      </c>
      <c r="H129" s="231" t="s">
        <v>7</v>
      </c>
      <c r="I129" s="148" t="s">
        <v>1344</v>
      </c>
      <c r="J129" s="119" t="s">
        <v>1345</v>
      </c>
      <c r="K129" s="119" t="s">
        <v>1346</v>
      </c>
    </row>
    <row r="130" spans="2:11" s="96" customFormat="1">
      <c r="B130" s="149" t="s">
        <v>1449</v>
      </c>
      <c r="C130" s="12" t="s">
        <v>641</v>
      </c>
      <c r="D130" s="12" t="s">
        <v>108</v>
      </c>
      <c r="E130" s="12" t="s">
        <v>642</v>
      </c>
      <c r="F130" s="12" t="s">
        <v>1438</v>
      </c>
      <c r="G130" s="114" t="s">
        <v>1450</v>
      </c>
      <c r="H130" s="231" t="s">
        <v>7</v>
      </c>
      <c r="I130" s="148" t="s">
        <v>1344</v>
      </c>
      <c r="J130" s="119" t="s">
        <v>1345</v>
      </c>
      <c r="K130" s="119" t="s">
        <v>1346</v>
      </c>
    </row>
    <row r="131" spans="2:11" s="96" customFormat="1">
      <c r="B131" s="149" t="s">
        <v>1449</v>
      </c>
      <c r="C131" s="12" t="s">
        <v>643</v>
      </c>
      <c r="D131" s="12" t="s">
        <v>108</v>
      </c>
      <c r="E131" s="12" t="s">
        <v>644</v>
      </c>
      <c r="F131" s="12" t="s">
        <v>1438</v>
      </c>
      <c r="G131" s="114" t="s">
        <v>1450</v>
      </c>
      <c r="H131" s="231" t="s">
        <v>7</v>
      </c>
      <c r="I131" s="148" t="s">
        <v>1344</v>
      </c>
      <c r="J131" s="119" t="s">
        <v>1345</v>
      </c>
      <c r="K131" s="119" t="s">
        <v>1346</v>
      </c>
    </row>
    <row r="132" spans="2:11" s="96" customFormat="1">
      <c r="B132" s="149" t="s">
        <v>1449</v>
      </c>
      <c r="C132" s="12" t="s">
        <v>645</v>
      </c>
      <c r="D132" s="12" t="s">
        <v>108</v>
      </c>
      <c r="E132" s="12" t="s">
        <v>646</v>
      </c>
      <c r="F132" s="12" t="s">
        <v>1438</v>
      </c>
      <c r="G132" s="114" t="s">
        <v>1450</v>
      </c>
      <c r="H132" s="231" t="s">
        <v>7</v>
      </c>
      <c r="I132" s="148" t="s">
        <v>1344</v>
      </c>
      <c r="J132" s="119" t="s">
        <v>1345</v>
      </c>
      <c r="K132" s="119" t="s">
        <v>1346</v>
      </c>
    </row>
    <row r="133" spans="2:11" s="96" customFormat="1">
      <c r="B133" s="149" t="s">
        <v>1449</v>
      </c>
      <c r="C133" s="12" t="s">
        <v>647</v>
      </c>
      <c r="D133" s="12" t="s">
        <v>108</v>
      </c>
      <c r="E133" s="12" t="s">
        <v>648</v>
      </c>
      <c r="F133" s="12" t="s">
        <v>1438</v>
      </c>
      <c r="G133" s="114" t="s">
        <v>1450</v>
      </c>
      <c r="H133" s="231" t="s">
        <v>7</v>
      </c>
      <c r="I133" s="148" t="s">
        <v>1344</v>
      </c>
      <c r="J133" s="119" t="s">
        <v>1345</v>
      </c>
      <c r="K133" s="119" t="s">
        <v>1346</v>
      </c>
    </row>
    <row r="134" spans="2:11" s="96" customFormat="1">
      <c r="B134" s="149" t="s">
        <v>1449</v>
      </c>
      <c r="C134" s="12" t="s">
        <v>649</v>
      </c>
      <c r="D134" s="12" t="s">
        <v>108</v>
      </c>
      <c r="E134" s="12" t="s">
        <v>108</v>
      </c>
      <c r="F134" s="12" t="s">
        <v>1438</v>
      </c>
      <c r="G134" s="114" t="s">
        <v>1450</v>
      </c>
      <c r="H134" s="231" t="s">
        <v>7</v>
      </c>
      <c r="I134" s="148" t="s">
        <v>1344</v>
      </c>
      <c r="J134" s="119" t="s">
        <v>1345</v>
      </c>
      <c r="K134" s="119" t="s">
        <v>1346</v>
      </c>
    </row>
    <row r="135" spans="2:11" s="96" customFormat="1">
      <c r="B135" s="149" t="s">
        <v>1453</v>
      </c>
      <c r="C135" s="12" t="s">
        <v>677</v>
      </c>
      <c r="D135" s="12" t="s">
        <v>678</v>
      </c>
      <c r="E135" s="12" t="s">
        <v>679</v>
      </c>
      <c r="F135" s="12" t="s">
        <v>1438</v>
      </c>
      <c r="G135" s="114" t="s">
        <v>1454</v>
      </c>
      <c r="H135" s="231" t="s">
        <v>7</v>
      </c>
      <c r="I135" s="148" t="s">
        <v>1344</v>
      </c>
      <c r="J135" s="119" t="s">
        <v>1345</v>
      </c>
      <c r="K135" s="119" t="s">
        <v>1346</v>
      </c>
    </row>
    <row r="136" spans="2:11" s="96" customFormat="1">
      <c r="B136" s="149" t="s">
        <v>1455</v>
      </c>
      <c r="C136" s="12" t="s">
        <v>614</v>
      </c>
      <c r="D136" s="12" t="s">
        <v>615</v>
      </c>
      <c r="E136" s="12" t="s">
        <v>616</v>
      </c>
      <c r="F136" s="12" t="s">
        <v>1438</v>
      </c>
      <c r="G136" s="114" t="s">
        <v>1454</v>
      </c>
      <c r="H136" s="231" t="s">
        <v>7</v>
      </c>
      <c r="I136" s="148" t="s">
        <v>1344</v>
      </c>
      <c r="J136" s="119" t="s">
        <v>1345</v>
      </c>
      <c r="K136" s="119" t="s">
        <v>1346</v>
      </c>
    </row>
    <row r="137" spans="2:11" s="96" customFormat="1">
      <c r="B137" s="149" t="s">
        <v>1456</v>
      </c>
      <c r="C137" s="12" t="s">
        <v>611</v>
      </c>
      <c r="D137" s="12" t="s">
        <v>612</v>
      </c>
      <c r="E137" s="12" t="s">
        <v>613</v>
      </c>
      <c r="F137" s="12" t="s">
        <v>1438</v>
      </c>
      <c r="G137" s="114" t="s">
        <v>1454</v>
      </c>
      <c r="H137" s="231" t="s">
        <v>7</v>
      </c>
      <c r="I137" s="148" t="s">
        <v>1344</v>
      </c>
      <c r="J137" s="119" t="s">
        <v>1345</v>
      </c>
      <c r="K137" s="119" t="s">
        <v>1346</v>
      </c>
    </row>
    <row r="138" spans="2:11" s="96" customFormat="1">
      <c r="B138" s="149" t="s">
        <v>1457</v>
      </c>
      <c r="C138" s="12" t="s">
        <v>674</v>
      </c>
      <c r="D138" s="12" t="s">
        <v>675</v>
      </c>
      <c r="E138" s="12" t="s">
        <v>676</v>
      </c>
      <c r="F138" s="12" t="s">
        <v>1438</v>
      </c>
      <c r="G138" s="114" t="s">
        <v>1454</v>
      </c>
      <c r="H138" s="231" t="s">
        <v>7</v>
      </c>
      <c r="I138" s="148" t="s">
        <v>1344</v>
      </c>
      <c r="J138" s="119" t="s">
        <v>1345</v>
      </c>
      <c r="K138" s="119" t="s">
        <v>1346</v>
      </c>
    </row>
    <row r="139" spans="2:11" s="96" customFormat="1">
      <c r="B139" s="149" t="s">
        <v>1458</v>
      </c>
      <c r="C139" s="12" t="s">
        <v>855</v>
      </c>
      <c r="D139" s="12" t="s">
        <v>856</v>
      </c>
      <c r="E139" s="12" t="s">
        <v>857</v>
      </c>
      <c r="F139" s="12" t="s">
        <v>1459</v>
      </c>
      <c r="G139" s="114" t="s">
        <v>1460</v>
      </c>
      <c r="H139" s="231" t="s">
        <v>7</v>
      </c>
      <c r="I139" s="148" t="s">
        <v>1344</v>
      </c>
      <c r="J139" s="119" t="s">
        <v>1345</v>
      </c>
      <c r="K139" s="119" t="s">
        <v>1346</v>
      </c>
    </row>
    <row r="140" spans="2:11" s="96" customFormat="1">
      <c r="B140" s="149" t="s">
        <v>1461</v>
      </c>
      <c r="C140" s="12" t="s">
        <v>1087</v>
      </c>
      <c r="D140" s="12" t="s">
        <v>1088</v>
      </c>
      <c r="E140" s="12" t="s">
        <v>1089</v>
      </c>
      <c r="F140" s="12" t="s">
        <v>1459</v>
      </c>
      <c r="G140" s="114" t="s">
        <v>1460</v>
      </c>
      <c r="H140" s="231" t="s">
        <v>7</v>
      </c>
      <c r="I140" s="148" t="s">
        <v>1344</v>
      </c>
      <c r="J140" s="119" t="s">
        <v>1345</v>
      </c>
      <c r="K140" s="119" t="s">
        <v>1346</v>
      </c>
    </row>
    <row r="141" spans="2:11" s="96" customFormat="1">
      <c r="B141" s="149" t="s">
        <v>1462</v>
      </c>
      <c r="C141" s="12" t="s">
        <v>414</v>
      </c>
      <c r="D141" s="12" t="s">
        <v>108</v>
      </c>
      <c r="E141" s="12" t="s">
        <v>108</v>
      </c>
      <c r="F141" s="12" t="s">
        <v>1459</v>
      </c>
      <c r="G141" s="114" t="s">
        <v>1460</v>
      </c>
      <c r="H141" s="231" t="s">
        <v>7</v>
      </c>
      <c r="I141" s="148" t="s">
        <v>1344</v>
      </c>
      <c r="J141" s="119" t="s">
        <v>1345</v>
      </c>
      <c r="K141" s="119" t="s">
        <v>1346</v>
      </c>
    </row>
    <row r="142" spans="2:11" s="96" customFormat="1">
      <c r="B142" s="149" t="s">
        <v>1462</v>
      </c>
      <c r="C142" s="12" t="s">
        <v>416</v>
      </c>
      <c r="D142" s="12" t="s">
        <v>1463</v>
      </c>
      <c r="E142" s="12" t="s">
        <v>417</v>
      </c>
      <c r="F142" s="12" t="s">
        <v>1459</v>
      </c>
      <c r="G142" s="114" t="s">
        <v>1460</v>
      </c>
      <c r="H142" s="231" t="s">
        <v>7</v>
      </c>
      <c r="I142" s="148" t="s">
        <v>1344</v>
      </c>
      <c r="J142" s="119" t="s">
        <v>1345</v>
      </c>
      <c r="K142" s="119" t="s">
        <v>1346</v>
      </c>
    </row>
    <row r="143" spans="2:11" s="96" customFormat="1">
      <c r="B143" s="149" t="s">
        <v>1462</v>
      </c>
      <c r="C143" s="12" t="s">
        <v>418</v>
      </c>
      <c r="D143" s="12" t="s">
        <v>419</v>
      </c>
      <c r="E143" s="12" t="s">
        <v>420</v>
      </c>
      <c r="F143" s="12" t="s">
        <v>1459</v>
      </c>
      <c r="G143" s="114" t="s">
        <v>1460</v>
      </c>
      <c r="H143" s="231" t="s">
        <v>7</v>
      </c>
      <c r="I143" s="148" t="s">
        <v>1344</v>
      </c>
      <c r="J143" s="119" t="s">
        <v>1345</v>
      </c>
      <c r="K143" s="119" t="s">
        <v>1346</v>
      </c>
    </row>
    <row r="144" spans="2:11" s="96" customFormat="1">
      <c r="B144" s="149" t="s">
        <v>1464</v>
      </c>
      <c r="C144" s="12" t="s">
        <v>1465</v>
      </c>
      <c r="D144" s="12" t="s">
        <v>672</v>
      </c>
      <c r="E144" s="12" t="s">
        <v>673</v>
      </c>
      <c r="F144" s="12" t="s">
        <v>1459</v>
      </c>
      <c r="G144" s="114" t="s">
        <v>1460</v>
      </c>
      <c r="H144" s="231" t="s">
        <v>7</v>
      </c>
      <c r="I144" s="148" t="s">
        <v>1344</v>
      </c>
      <c r="J144" s="119" t="s">
        <v>1345</v>
      </c>
      <c r="K144" s="119" t="s">
        <v>1346</v>
      </c>
    </row>
    <row r="145" spans="2:11" s="96" customFormat="1">
      <c r="B145" s="149" t="s">
        <v>1466</v>
      </c>
      <c r="C145" s="12" t="s">
        <v>657</v>
      </c>
      <c r="D145" s="12" t="s">
        <v>1467</v>
      </c>
      <c r="E145" s="12" t="s">
        <v>108</v>
      </c>
      <c r="F145" s="12" t="s">
        <v>1459</v>
      </c>
      <c r="G145" s="114" t="s">
        <v>1460</v>
      </c>
      <c r="H145" s="231" t="s">
        <v>7</v>
      </c>
      <c r="I145" s="148" t="s">
        <v>1344</v>
      </c>
      <c r="J145" s="119" t="s">
        <v>1345</v>
      </c>
      <c r="K145" s="119" t="s">
        <v>1346</v>
      </c>
    </row>
    <row r="146" spans="2:11" s="96" customFormat="1">
      <c r="D146" s="105"/>
      <c r="E146" s="105"/>
      <c r="F146" s="105"/>
      <c r="G146" s="105"/>
      <c r="H146" s="105"/>
      <c r="I146" s="105"/>
      <c r="J146" s="105"/>
      <c r="K146" s="105"/>
    </row>
    <row r="147" spans="2:11" s="96" customFormat="1">
      <c r="D147" s="105"/>
      <c r="E147" s="105"/>
      <c r="F147" s="105"/>
      <c r="G147" s="105"/>
      <c r="H147" s="105"/>
      <c r="I147" s="105"/>
      <c r="J147" s="105"/>
      <c r="K147" s="105"/>
    </row>
    <row r="148" spans="2:11" s="96" customFormat="1">
      <c r="D148" s="105"/>
      <c r="E148" s="105"/>
      <c r="F148" s="105"/>
      <c r="G148" s="105"/>
      <c r="H148" s="105"/>
      <c r="I148" s="105"/>
      <c r="J148" s="105"/>
      <c r="K148" s="105"/>
    </row>
    <row r="149" spans="2:11" s="96" customFormat="1">
      <c r="D149" s="105"/>
      <c r="E149" s="105"/>
      <c r="F149" s="105"/>
      <c r="G149" s="105"/>
      <c r="H149" s="105"/>
      <c r="I149" s="105"/>
      <c r="J149" s="105"/>
      <c r="K149" s="105"/>
    </row>
    <row r="150" spans="2:11" s="96" customFormat="1">
      <c r="D150" s="105"/>
      <c r="E150" s="105"/>
      <c r="F150" s="105"/>
      <c r="G150" s="105"/>
      <c r="H150" s="105"/>
      <c r="I150" s="105"/>
      <c r="J150" s="105"/>
      <c r="K150" s="105"/>
    </row>
    <row r="151" spans="2:11" s="96" customFormat="1">
      <c r="D151" s="105"/>
      <c r="E151" s="105"/>
      <c r="F151" s="105"/>
      <c r="G151" s="105"/>
      <c r="H151" s="105"/>
      <c r="I151" s="105"/>
      <c r="J151" s="105"/>
      <c r="K151" s="105"/>
    </row>
    <row r="152" spans="2:11" s="96" customFormat="1">
      <c r="D152" s="105"/>
      <c r="E152" s="105"/>
      <c r="F152" s="105"/>
      <c r="G152" s="105"/>
      <c r="H152" s="105"/>
      <c r="I152" s="105"/>
      <c r="J152" s="105"/>
      <c r="K152" s="105"/>
    </row>
    <row r="153" spans="2:11" s="96" customFormat="1">
      <c r="D153" s="105"/>
      <c r="E153" s="105"/>
      <c r="F153" s="105"/>
      <c r="G153" s="105"/>
      <c r="H153" s="105"/>
      <c r="I153" s="105"/>
      <c r="J153" s="105"/>
      <c r="K153" s="105"/>
    </row>
    <row r="154" spans="2:11" s="96" customFormat="1">
      <c r="D154" s="105"/>
      <c r="E154" s="105"/>
      <c r="F154" s="105"/>
      <c r="G154" s="105"/>
      <c r="H154" s="105"/>
      <c r="I154" s="105"/>
      <c r="J154" s="105"/>
      <c r="K154" s="105"/>
    </row>
    <row r="155" spans="2:11" s="96" customFormat="1">
      <c r="D155" s="105"/>
      <c r="E155" s="105"/>
      <c r="F155" s="105"/>
      <c r="G155" s="105"/>
      <c r="H155" s="105"/>
      <c r="I155" s="105"/>
      <c r="J155" s="105"/>
      <c r="K155" s="105"/>
    </row>
    <row r="156" spans="2:11" s="96" customFormat="1">
      <c r="D156" s="105"/>
      <c r="E156" s="105"/>
      <c r="F156" s="105"/>
      <c r="G156" s="105"/>
      <c r="H156" s="105"/>
      <c r="I156" s="105"/>
      <c r="J156" s="105"/>
      <c r="K156" s="105"/>
    </row>
    <row r="157" spans="2:11" s="96" customFormat="1">
      <c r="D157" s="105"/>
      <c r="E157" s="105"/>
      <c r="F157" s="105"/>
      <c r="G157" s="105"/>
      <c r="H157" s="105"/>
      <c r="I157" s="105"/>
      <c r="J157" s="105"/>
      <c r="K157" s="105"/>
    </row>
    <row r="158" spans="2:11" s="96" customFormat="1">
      <c r="D158" s="105"/>
      <c r="E158" s="105"/>
      <c r="F158" s="105"/>
      <c r="G158" s="105"/>
      <c r="H158" s="105"/>
      <c r="I158" s="105"/>
      <c r="J158" s="105"/>
      <c r="K158" s="105"/>
    </row>
    <row r="159" spans="2:11" s="96" customFormat="1">
      <c r="D159" s="105"/>
      <c r="E159" s="105"/>
      <c r="F159" s="105"/>
      <c r="G159" s="105"/>
      <c r="H159" s="105"/>
      <c r="I159" s="105"/>
      <c r="J159" s="105"/>
      <c r="K159" s="105"/>
    </row>
    <row r="160" spans="2:11" s="96" customFormat="1">
      <c r="D160" s="105"/>
      <c r="E160" s="105"/>
      <c r="F160" s="105"/>
      <c r="G160" s="105"/>
      <c r="H160" s="105"/>
      <c r="I160" s="105"/>
      <c r="J160" s="105"/>
      <c r="K160" s="105"/>
    </row>
    <row r="161" spans="4:11" s="96" customFormat="1">
      <c r="D161" s="105"/>
      <c r="E161" s="105"/>
      <c r="F161" s="105"/>
      <c r="G161" s="105"/>
      <c r="H161" s="105"/>
      <c r="I161" s="105"/>
      <c r="J161" s="105"/>
      <c r="K161" s="105"/>
    </row>
    <row r="162" spans="4:11" s="96" customFormat="1">
      <c r="D162" s="105"/>
      <c r="E162" s="105"/>
      <c r="F162" s="105"/>
      <c r="G162" s="105"/>
      <c r="H162" s="105"/>
      <c r="I162" s="105"/>
      <c r="J162" s="105"/>
      <c r="K162" s="105"/>
    </row>
    <row r="163" spans="4:11" s="96" customFormat="1">
      <c r="D163" s="105"/>
      <c r="E163" s="105"/>
      <c r="F163" s="105"/>
      <c r="G163" s="105"/>
      <c r="H163" s="105"/>
      <c r="I163" s="105"/>
      <c r="J163" s="105"/>
      <c r="K163" s="105"/>
    </row>
    <row r="164" spans="4:11" s="96" customFormat="1">
      <c r="D164" s="105"/>
      <c r="E164" s="105"/>
      <c r="F164" s="105"/>
      <c r="G164" s="105"/>
      <c r="H164" s="105"/>
      <c r="I164" s="105"/>
      <c r="J164" s="105"/>
      <c r="K164" s="105"/>
    </row>
    <row r="165" spans="4:11" s="96" customFormat="1">
      <c r="D165" s="105"/>
      <c r="E165" s="105"/>
      <c r="F165" s="105"/>
      <c r="G165" s="105"/>
      <c r="H165" s="105"/>
      <c r="I165" s="105"/>
      <c r="J165" s="105"/>
      <c r="K165" s="105"/>
    </row>
    <row r="166" spans="4:11" s="96" customFormat="1">
      <c r="D166" s="105"/>
      <c r="E166" s="105"/>
      <c r="F166" s="105"/>
      <c r="G166" s="105"/>
      <c r="H166" s="105"/>
      <c r="I166" s="105"/>
      <c r="J166" s="105"/>
      <c r="K166" s="105"/>
    </row>
    <row r="167" spans="4:11" s="96" customFormat="1">
      <c r="D167" s="105"/>
      <c r="E167" s="105"/>
      <c r="F167" s="105"/>
      <c r="G167" s="105"/>
      <c r="H167" s="105"/>
      <c r="I167" s="105"/>
      <c r="J167" s="105"/>
      <c r="K167" s="105"/>
    </row>
    <row r="168" spans="4:11" s="96" customFormat="1">
      <c r="D168" s="105"/>
      <c r="E168" s="105"/>
      <c r="F168" s="105"/>
      <c r="G168" s="105"/>
      <c r="H168" s="105"/>
      <c r="I168" s="105"/>
      <c r="J168" s="105"/>
      <c r="K168" s="105"/>
    </row>
    <row r="169" spans="4:11" s="96" customFormat="1">
      <c r="D169" s="105"/>
      <c r="E169" s="105"/>
      <c r="F169" s="105"/>
      <c r="G169" s="105"/>
      <c r="H169" s="105"/>
      <c r="I169" s="105"/>
      <c r="J169" s="105"/>
      <c r="K169" s="105"/>
    </row>
    <row r="170" spans="4:11" s="96" customFormat="1">
      <c r="D170" s="105"/>
      <c r="E170" s="105"/>
      <c r="F170" s="105"/>
      <c r="G170" s="105"/>
      <c r="H170" s="105"/>
      <c r="I170" s="105"/>
      <c r="J170" s="105"/>
      <c r="K170" s="105"/>
    </row>
    <row r="171" spans="4:11" s="96" customFormat="1">
      <c r="D171" s="105"/>
      <c r="E171" s="105"/>
      <c r="F171" s="105"/>
      <c r="G171" s="105"/>
      <c r="H171" s="105"/>
      <c r="I171" s="105"/>
      <c r="J171" s="105"/>
      <c r="K171" s="105"/>
    </row>
    <row r="172" spans="4:11" s="96" customFormat="1">
      <c r="D172" s="105"/>
      <c r="E172" s="105"/>
      <c r="F172" s="105"/>
      <c r="G172" s="105"/>
      <c r="H172" s="105"/>
      <c r="I172" s="105"/>
      <c r="J172" s="105"/>
      <c r="K172" s="105"/>
    </row>
    <row r="173" spans="4:11" s="96" customFormat="1">
      <c r="D173" s="105"/>
      <c r="E173" s="105"/>
      <c r="F173" s="105"/>
      <c r="G173" s="105"/>
      <c r="H173" s="105"/>
      <c r="I173" s="105"/>
      <c r="J173" s="105"/>
      <c r="K173" s="105"/>
    </row>
    <row r="174" spans="4:11" s="96" customFormat="1">
      <c r="D174" s="105"/>
      <c r="E174" s="105"/>
      <c r="F174" s="105"/>
      <c r="G174" s="105"/>
      <c r="H174" s="105"/>
      <c r="I174" s="105"/>
      <c r="J174" s="105"/>
      <c r="K174" s="105"/>
    </row>
    <row r="175" spans="4:11" s="96" customFormat="1">
      <c r="D175" s="105"/>
      <c r="E175" s="105"/>
      <c r="F175" s="105"/>
      <c r="G175" s="105"/>
      <c r="H175" s="105"/>
      <c r="I175" s="105"/>
      <c r="J175" s="105"/>
      <c r="K175" s="105"/>
    </row>
    <row r="176" spans="4:11" s="96" customFormat="1">
      <c r="D176" s="105"/>
      <c r="E176" s="105"/>
      <c r="F176" s="105"/>
      <c r="G176" s="105"/>
      <c r="H176" s="105"/>
      <c r="I176" s="105"/>
      <c r="J176" s="105"/>
      <c r="K176" s="105"/>
    </row>
    <row r="177" spans="4:12" s="96" customFormat="1">
      <c r="D177" s="105"/>
      <c r="E177" s="105"/>
      <c r="F177" s="105"/>
      <c r="G177" s="105"/>
      <c r="H177" s="105"/>
      <c r="I177" s="105"/>
      <c r="J177" s="105"/>
      <c r="K177" s="105"/>
    </row>
    <row r="178" spans="4:12" s="96" customFormat="1">
      <c r="D178" s="105"/>
      <c r="E178" s="105"/>
      <c r="F178" s="105"/>
      <c r="G178" s="105"/>
      <c r="H178" s="105"/>
      <c r="I178" s="105"/>
      <c r="J178" s="105"/>
      <c r="K178" s="105"/>
    </row>
    <row r="179" spans="4:12" s="96" customFormat="1">
      <c r="D179" s="105"/>
      <c r="E179" s="105"/>
      <c r="F179" s="105"/>
      <c r="G179" s="105"/>
      <c r="H179" s="105"/>
      <c r="I179" s="105"/>
      <c r="J179" s="105"/>
      <c r="K179" s="105"/>
    </row>
    <row r="180" spans="4:12" s="96" customFormat="1">
      <c r="D180" s="105"/>
      <c r="E180" s="105"/>
      <c r="F180" s="105"/>
      <c r="G180" s="105"/>
      <c r="H180" s="105"/>
      <c r="I180" s="105"/>
      <c r="J180" s="105"/>
      <c r="K180" s="105"/>
    </row>
    <row r="181" spans="4:12" s="96" customFormat="1">
      <c r="D181" s="105"/>
      <c r="E181" s="105"/>
      <c r="F181" s="105"/>
      <c r="G181" s="105"/>
      <c r="H181" s="105"/>
      <c r="I181" s="105"/>
      <c r="J181" s="105"/>
      <c r="K181" s="105"/>
    </row>
    <row r="182" spans="4:12" s="96" customFormat="1">
      <c r="D182" s="105"/>
      <c r="E182" s="105"/>
      <c r="F182" s="105"/>
      <c r="G182" s="105"/>
      <c r="H182" s="105"/>
      <c r="I182" s="105"/>
      <c r="J182" s="105"/>
      <c r="K182" s="105"/>
    </row>
    <row r="183" spans="4:12" s="96" customFormat="1">
      <c r="D183" s="105"/>
      <c r="E183" s="105"/>
      <c r="F183" s="105"/>
      <c r="G183" s="105"/>
      <c r="H183" s="105"/>
      <c r="I183" s="105"/>
      <c r="J183" s="105"/>
      <c r="K183" s="105"/>
    </row>
    <row r="184" spans="4:12" s="96" customFormat="1">
      <c r="D184" s="105"/>
      <c r="E184" s="105"/>
      <c r="F184" s="105"/>
      <c r="G184" s="105"/>
      <c r="H184" s="105"/>
      <c r="I184" s="105"/>
      <c r="J184" s="105"/>
      <c r="K184" s="105"/>
    </row>
    <row r="185" spans="4:12" s="96" customFormat="1">
      <c r="D185" s="105"/>
      <c r="E185" s="105"/>
      <c r="F185" s="105"/>
      <c r="G185" s="105"/>
      <c r="H185" s="105"/>
      <c r="I185" s="105"/>
      <c r="J185" s="105"/>
      <c r="K185" s="105"/>
    </row>
    <row r="186" spans="4:12" s="96" customFormat="1">
      <c r="D186" s="105"/>
      <c r="E186" s="105"/>
      <c r="F186" s="105"/>
      <c r="G186" s="105"/>
      <c r="H186" s="105"/>
      <c r="I186" s="105"/>
      <c r="J186" s="105"/>
      <c r="K186" s="105"/>
    </row>
    <row r="187" spans="4:12" s="96" customFormat="1">
      <c r="D187" s="105"/>
      <c r="E187" s="105"/>
      <c r="F187" s="105"/>
      <c r="G187" s="105"/>
      <c r="H187" s="105"/>
      <c r="I187" s="105"/>
      <c r="J187" s="105"/>
      <c r="K187" s="105"/>
    </row>
    <row r="188" spans="4:12" s="96" customFormat="1">
      <c r="D188" s="105"/>
      <c r="E188" s="105"/>
      <c r="F188" s="105"/>
      <c r="G188" s="105"/>
      <c r="H188" s="105"/>
      <c r="I188" s="105"/>
      <c r="J188" s="105"/>
      <c r="K188" s="105"/>
    </row>
    <row r="189" spans="4:12">
      <c r="L189" s="96"/>
    </row>
    <row r="190" spans="4:12">
      <c r="L190" s="96"/>
    </row>
    <row r="191" spans="4:12">
      <c r="L191" s="96"/>
    </row>
    <row r="192" spans="4:12">
      <c r="L192" s="96"/>
    </row>
    <row r="193" spans="3:12">
      <c r="L193" s="96"/>
    </row>
    <row r="194" spans="3:12">
      <c r="L194" s="96"/>
    </row>
    <row r="195" spans="3:12">
      <c r="L195" s="96"/>
    </row>
    <row r="196" spans="3:12">
      <c r="L196" s="96"/>
    </row>
    <row r="197" spans="3:12">
      <c r="L197" s="96"/>
    </row>
    <row r="198" spans="3:12" s="96" customFormat="1">
      <c r="C198"/>
      <c r="D198" s="33"/>
      <c r="E198" s="33"/>
      <c r="F198" s="33"/>
      <c r="G198" s="33"/>
      <c r="H198" s="33"/>
      <c r="I198" s="33"/>
      <c r="J198" s="33"/>
      <c r="K198" s="33"/>
    </row>
    <row r="199" spans="3:12" s="96" customFormat="1">
      <c r="C199"/>
      <c r="D199" s="33"/>
      <c r="E199" s="33"/>
      <c r="F199" s="33"/>
      <c r="G199" s="33"/>
      <c r="H199" s="33"/>
      <c r="I199" s="33"/>
      <c r="J199" s="33"/>
      <c r="K199" s="33"/>
    </row>
    <row r="200" spans="3:12" s="96" customFormat="1">
      <c r="C200"/>
      <c r="D200" s="33"/>
      <c r="E200" s="33"/>
      <c r="F200" s="33"/>
      <c r="G200" s="33"/>
      <c r="H200" s="33"/>
      <c r="I200" s="33"/>
      <c r="J200" s="33"/>
      <c r="K200" s="33"/>
    </row>
    <row r="201" spans="3:12" s="96" customFormat="1">
      <c r="C201"/>
      <c r="D201" s="33"/>
      <c r="E201" s="33"/>
      <c r="F201" s="33"/>
      <c r="G201" s="33"/>
      <c r="H201" s="33"/>
      <c r="I201" s="33"/>
      <c r="J201" s="33"/>
      <c r="K201" s="33"/>
    </row>
    <row r="202" spans="3:12" s="96" customFormat="1">
      <c r="C202"/>
      <c r="D202" s="33"/>
      <c r="E202" s="33"/>
      <c r="F202" s="33"/>
      <c r="G202" s="33"/>
      <c r="H202" s="33"/>
      <c r="I202" s="33"/>
      <c r="J202" s="33"/>
      <c r="K202" s="33"/>
    </row>
    <row r="203" spans="3:12" s="96" customFormat="1">
      <c r="C203"/>
      <c r="D203" s="33"/>
      <c r="E203" s="33"/>
      <c r="F203" s="33"/>
      <c r="G203" s="33"/>
      <c r="H203" s="33"/>
      <c r="I203" s="33"/>
      <c r="J203" s="33"/>
      <c r="K203" s="33"/>
    </row>
    <row r="204" spans="3:12" s="96" customFormat="1">
      <c r="C204"/>
      <c r="D204" s="33"/>
      <c r="E204" s="33"/>
      <c r="F204" s="33"/>
      <c r="G204" s="33"/>
      <c r="H204" s="33"/>
      <c r="I204" s="33"/>
      <c r="J204" s="33"/>
      <c r="K204" s="33"/>
    </row>
    <row r="205" spans="3:12" s="96" customFormat="1">
      <c r="C205"/>
      <c r="D205" s="33"/>
      <c r="E205" s="33"/>
      <c r="F205" s="33"/>
      <c r="G205" s="33"/>
      <c r="H205" s="33"/>
      <c r="I205" s="33"/>
      <c r="J205" s="33"/>
      <c r="K205" s="33"/>
    </row>
    <row r="206" spans="3:12" s="96" customFormat="1">
      <c r="C206"/>
      <c r="D206" s="33"/>
      <c r="E206" s="33"/>
      <c r="F206" s="33"/>
      <c r="G206" s="33"/>
      <c r="H206" s="33"/>
      <c r="I206" s="33"/>
      <c r="J206" s="33"/>
      <c r="K206" s="33"/>
    </row>
    <row r="207" spans="3:12" s="96" customFormat="1">
      <c r="C207"/>
      <c r="D207" s="33"/>
      <c r="E207" s="33"/>
      <c r="F207" s="33"/>
      <c r="G207" s="33"/>
      <c r="H207" s="33"/>
      <c r="I207" s="33"/>
      <c r="J207" s="33"/>
      <c r="K207" s="33"/>
    </row>
    <row r="208" spans="3:12" s="96" customFormat="1">
      <c r="C208"/>
      <c r="D208" s="33"/>
      <c r="E208" s="33"/>
      <c r="F208" s="33"/>
      <c r="G208" s="33"/>
      <c r="H208" s="33"/>
      <c r="I208" s="33"/>
      <c r="J208" s="33"/>
      <c r="K208" s="33"/>
    </row>
    <row r="209" spans="3:11" s="96" customFormat="1">
      <c r="C209"/>
      <c r="D209" s="33"/>
      <c r="E209" s="33"/>
      <c r="F209" s="33"/>
      <c r="G209" s="33"/>
      <c r="H209" s="33"/>
      <c r="I209" s="33"/>
      <c r="J209" s="33"/>
      <c r="K209" s="33"/>
    </row>
    <row r="210" spans="3:11" s="96" customFormat="1">
      <c r="C210"/>
      <c r="D210" s="33"/>
      <c r="E210" s="33"/>
      <c r="F210" s="33"/>
      <c r="G210" s="33"/>
      <c r="H210" s="33"/>
      <c r="I210" s="33"/>
      <c r="J210" s="33"/>
      <c r="K210" s="33"/>
    </row>
    <row r="211" spans="3:11" s="96" customFormat="1">
      <c r="C211"/>
      <c r="D211" s="33"/>
      <c r="E211" s="33"/>
      <c r="F211" s="33"/>
      <c r="G211" s="33"/>
      <c r="H211" s="33"/>
      <c r="I211" s="33"/>
      <c r="J211" s="33"/>
      <c r="K211" s="33"/>
    </row>
    <row r="212" spans="3:11" s="96" customFormat="1">
      <c r="C212"/>
      <c r="D212" s="33"/>
      <c r="E212" s="33"/>
      <c r="F212" s="33"/>
      <c r="G212" s="33"/>
      <c r="H212" s="33"/>
      <c r="I212" s="33"/>
      <c r="J212" s="33"/>
      <c r="K212" s="33"/>
    </row>
    <row r="213" spans="3:11" s="96" customFormat="1">
      <c r="C213"/>
      <c r="D213" s="33"/>
      <c r="E213" s="33"/>
      <c r="F213" s="33"/>
      <c r="G213" s="33"/>
      <c r="H213" s="33"/>
      <c r="I213" s="33"/>
      <c r="J213" s="33"/>
      <c r="K213" s="33"/>
    </row>
    <row r="214" spans="3:11" s="96" customFormat="1">
      <c r="C214"/>
      <c r="D214" s="33"/>
      <c r="E214" s="33"/>
      <c r="F214" s="33"/>
      <c r="G214" s="33"/>
      <c r="H214" s="33"/>
      <c r="I214" s="33"/>
      <c r="J214" s="33"/>
      <c r="K214" s="33"/>
    </row>
    <row r="215" spans="3:11" s="96" customFormat="1">
      <c r="C215"/>
      <c r="D215" s="33"/>
      <c r="E215" s="33"/>
      <c r="F215" s="33"/>
      <c r="G215" s="33"/>
      <c r="H215" s="33"/>
      <c r="I215" s="33"/>
      <c r="J215" s="33"/>
      <c r="K215" s="33"/>
    </row>
    <row r="216" spans="3:11" s="96" customFormat="1">
      <c r="C216"/>
      <c r="D216" s="33"/>
      <c r="E216" s="33"/>
      <c r="F216" s="33"/>
      <c r="G216" s="33"/>
      <c r="H216" s="33"/>
      <c r="I216" s="33"/>
      <c r="J216" s="33"/>
      <c r="K216" s="33"/>
    </row>
    <row r="217" spans="3:11" s="96" customFormat="1">
      <c r="C217"/>
      <c r="D217" s="33"/>
      <c r="E217" s="33"/>
      <c r="F217" s="33"/>
      <c r="G217" s="33"/>
      <c r="H217" s="33"/>
      <c r="I217" s="33"/>
      <c r="J217" s="33"/>
      <c r="K217" s="33"/>
    </row>
    <row r="218" spans="3:11" s="96" customFormat="1">
      <c r="C218"/>
      <c r="D218" s="33"/>
      <c r="E218" s="33"/>
      <c r="F218" s="33"/>
      <c r="G218" s="33"/>
      <c r="H218" s="33"/>
      <c r="I218" s="33"/>
      <c r="J218" s="33"/>
      <c r="K218" s="33"/>
    </row>
    <row r="219" spans="3:11" s="96" customFormat="1">
      <c r="C219"/>
      <c r="D219" s="33"/>
      <c r="E219" s="33"/>
      <c r="F219" s="33"/>
      <c r="G219" s="33"/>
      <c r="H219" s="33"/>
      <c r="I219" s="33"/>
      <c r="J219" s="33"/>
      <c r="K219" s="33"/>
    </row>
    <row r="220" spans="3:11" s="96" customFormat="1">
      <c r="C220"/>
      <c r="D220" s="33"/>
      <c r="E220" s="33"/>
      <c r="F220" s="33"/>
      <c r="G220" s="33"/>
      <c r="H220" s="33"/>
      <c r="I220" s="33"/>
      <c r="J220" s="33"/>
      <c r="K220" s="33"/>
    </row>
    <row r="221" spans="3:11" s="96" customFormat="1">
      <c r="C221"/>
      <c r="D221" s="33"/>
      <c r="E221" s="33"/>
      <c r="F221" s="33"/>
      <c r="G221" s="33"/>
      <c r="H221" s="33"/>
      <c r="I221" s="33"/>
      <c r="J221" s="33"/>
      <c r="K221" s="33"/>
    </row>
    <row r="222" spans="3:11" s="96" customFormat="1">
      <c r="C222"/>
      <c r="D222" s="33"/>
      <c r="E222" s="33"/>
      <c r="F222" s="33"/>
      <c r="G222" s="33"/>
      <c r="H222" s="33"/>
      <c r="I222" s="33"/>
      <c r="J222" s="33"/>
      <c r="K222" s="33"/>
    </row>
    <row r="223" spans="3:11" s="96" customFormat="1">
      <c r="C223"/>
      <c r="D223" s="33"/>
      <c r="E223" s="33"/>
      <c r="F223" s="33"/>
      <c r="G223" s="33"/>
      <c r="H223" s="33"/>
      <c r="I223" s="33"/>
      <c r="J223" s="33"/>
      <c r="K223" s="33"/>
    </row>
    <row r="224" spans="3:11" s="96" customFormat="1">
      <c r="C224"/>
      <c r="D224" s="33"/>
      <c r="E224" s="33"/>
      <c r="F224" s="33"/>
      <c r="G224" s="33"/>
      <c r="H224" s="33"/>
      <c r="I224" s="33"/>
      <c r="J224" s="33"/>
      <c r="K224" s="33"/>
    </row>
    <row r="225" spans="3:11" s="96" customFormat="1">
      <c r="C225"/>
      <c r="D225" s="33"/>
      <c r="E225" s="33"/>
      <c r="F225" s="33"/>
      <c r="G225" s="33"/>
      <c r="H225" s="33"/>
      <c r="I225" s="33"/>
      <c r="J225" s="33"/>
      <c r="K225" s="33"/>
    </row>
    <row r="226" spans="3:11" s="96" customFormat="1">
      <c r="C226"/>
      <c r="D226" s="33"/>
      <c r="E226" s="33"/>
      <c r="F226" s="33"/>
      <c r="G226" s="33"/>
      <c r="H226" s="33"/>
      <c r="I226" s="33"/>
      <c r="J226" s="33"/>
      <c r="K226" s="33"/>
    </row>
    <row r="227" spans="3:11" s="96" customFormat="1">
      <c r="C227"/>
      <c r="D227" s="33"/>
      <c r="E227" s="33"/>
      <c r="F227" s="33"/>
      <c r="G227" s="33"/>
      <c r="H227" s="33"/>
      <c r="I227" s="33"/>
      <c r="J227" s="33"/>
      <c r="K227" s="33"/>
    </row>
    <row r="228" spans="3:11" s="96" customFormat="1">
      <c r="C228"/>
      <c r="D228" s="33"/>
      <c r="E228" s="33"/>
      <c r="F228" s="33"/>
      <c r="G228" s="33"/>
      <c r="H228" s="33"/>
      <c r="I228" s="33"/>
      <c r="J228" s="33"/>
      <c r="K228" s="33"/>
    </row>
    <row r="229" spans="3:11" s="96" customFormat="1">
      <c r="C229"/>
      <c r="D229" s="33"/>
      <c r="E229" s="33"/>
      <c r="F229" s="33"/>
      <c r="G229" s="33"/>
      <c r="H229" s="33"/>
      <c r="I229" s="33"/>
      <c r="J229" s="33"/>
      <c r="K229" s="33"/>
    </row>
    <row r="230" spans="3:11" s="96" customFormat="1">
      <c r="C230"/>
      <c r="D230" s="33"/>
      <c r="E230" s="33"/>
      <c r="F230" s="33"/>
      <c r="G230" s="33"/>
      <c r="H230" s="33"/>
      <c r="I230" s="33"/>
      <c r="J230" s="33"/>
      <c r="K230" s="33"/>
    </row>
    <row r="231" spans="3:11" s="96" customFormat="1">
      <c r="C231"/>
      <c r="D231" s="33"/>
      <c r="E231" s="33"/>
      <c r="F231" s="33"/>
      <c r="G231" s="33"/>
      <c r="H231" s="33"/>
      <c r="I231" s="33"/>
      <c r="J231" s="33"/>
      <c r="K231" s="33"/>
    </row>
    <row r="232" spans="3:11" s="96" customFormat="1">
      <c r="C232"/>
      <c r="D232" s="33"/>
      <c r="E232" s="33"/>
      <c r="F232" s="33"/>
      <c r="G232" s="33"/>
      <c r="H232" s="33"/>
      <c r="I232" s="33"/>
      <c r="J232" s="33"/>
      <c r="K232" s="33"/>
    </row>
    <row r="233" spans="3:11" s="96" customFormat="1">
      <c r="C233"/>
      <c r="D233" s="33"/>
      <c r="E233" s="33"/>
      <c r="F233" s="33"/>
      <c r="G233" s="33"/>
      <c r="H233" s="33"/>
      <c r="I233" s="33"/>
      <c r="J233" s="33"/>
      <c r="K233" s="33"/>
    </row>
    <row r="234" spans="3:11" s="96" customFormat="1">
      <c r="C234"/>
      <c r="D234" s="33"/>
      <c r="E234" s="33"/>
      <c r="F234" s="33"/>
      <c r="G234" s="33"/>
      <c r="H234" s="33"/>
      <c r="I234" s="33"/>
      <c r="J234" s="33"/>
      <c r="K234" s="33"/>
    </row>
    <row r="235" spans="3:11" s="96" customFormat="1">
      <c r="C235"/>
      <c r="D235" s="33"/>
      <c r="E235" s="33"/>
      <c r="F235" s="33"/>
      <c r="G235" s="33"/>
      <c r="H235" s="33"/>
      <c r="I235" s="33"/>
      <c r="J235" s="33"/>
      <c r="K235" s="33"/>
    </row>
    <row r="236" spans="3:11" s="96" customFormat="1">
      <c r="C236"/>
      <c r="D236" s="33"/>
      <c r="E236" s="33"/>
      <c r="F236" s="33"/>
      <c r="G236" s="33"/>
      <c r="H236" s="33"/>
      <c r="I236" s="33"/>
      <c r="J236" s="33"/>
      <c r="K236" s="33"/>
    </row>
    <row r="237" spans="3:11" s="96" customFormat="1">
      <c r="C237"/>
      <c r="D237" s="33"/>
      <c r="E237" s="33"/>
      <c r="F237" s="33"/>
      <c r="G237" s="33"/>
      <c r="H237" s="33"/>
      <c r="I237" s="33"/>
      <c r="J237" s="33"/>
      <c r="K237" s="33"/>
    </row>
    <row r="238" spans="3:11" s="96" customFormat="1">
      <c r="C238"/>
      <c r="D238" s="33"/>
      <c r="E238" s="33"/>
      <c r="F238" s="33"/>
      <c r="G238" s="33"/>
      <c r="H238" s="33"/>
      <c r="I238" s="33"/>
      <c r="J238" s="33"/>
      <c r="K238" s="33"/>
    </row>
    <row r="239" spans="3:11" s="96" customFormat="1">
      <c r="C239"/>
      <c r="D239" s="33"/>
      <c r="E239" s="33"/>
      <c r="F239" s="33"/>
      <c r="G239" s="33"/>
      <c r="H239" s="33"/>
      <c r="I239" s="33"/>
      <c r="J239" s="33"/>
      <c r="K239" s="33"/>
    </row>
    <row r="240" spans="3:11" s="96" customFormat="1">
      <c r="C240"/>
      <c r="D240" s="33"/>
      <c r="E240" s="33"/>
      <c r="F240" s="33"/>
      <c r="G240" s="33"/>
      <c r="H240" s="33"/>
      <c r="I240" s="33"/>
      <c r="J240" s="33"/>
      <c r="K240" s="33"/>
    </row>
    <row r="241" spans="3:11" s="96" customFormat="1">
      <c r="C241"/>
      <c r="D241" s="33"/>
      <c r="E241" s="33"/>
      <c r="F241" s="33"/>
      <c r="G241" s="33"/>
      <c r="H241" s="33"/>
      <c r="I241" s="33"/>
      <c r="J241" s="33"/>
      <c r="K241" s="33"/>
    </row>
    <row r="242" spans="3:11" s="96" customFormat="1">
      <c r="C242"/>
      <c r="D242" s="33"/>
      <c r="E242" s="33"/>
      <c r="F242" s="33"/>
      <c r="G242" s="33"/>
      <c r="H242" s="33"/>
      <c r="I242" s="33"/>
      <c r="J242" s="33"/>
      <c r="K242" s="33"/>
    </row>
    <row r="243" spans="3:11" s="96" customFormat="1">
      <c r="C243"/>
      <c r="D243" s="33"/>
      <c r="E243" s="33"/>
      <c r="F243" s="33"/>
      <c r="G243" s="33"/>
      <c r="H243" s="33"/>
      <c r="I243" s="33"/>
      <c r="J243" s="33"/>
      <c r="K243" s="33"/>
    </row>
    <row r="244" spans="3:11" s="96" customFormat="1">
      <c r="C244"/>
      <c r="D244" s="33"/>
      <c r="E244" s="33"/>
      <c r="F244" s="33"/>
      <c r="G244" s="33"/>
      <c r="H244" s="33"/>
      <c r="I244" s="33"/>
      <c r="J244" s="33"/>
      <c r="K244" s="33"/>
    </row>
    <row r="245" spans="3:11" s="96" customFormat="1">
      <c r="C245"/>
      <c r="D245" s="33"/>
      <c r="E245" s="33"/>
      <c r="F245" s="33"/>
      <c r="G245" s="33"/>
      <c r="H245" s="33"/>
      <c r="I245" s="33"/>
      <c r="J245" s="33"/>
      <c r="K245" s="33"/>
    </row>
    <row r="246" spans="3:11" s="96" customFormat="1">
      <c r="C246"/>
      <c r="D246" s="33"/>
      <c r="E246" s="33"/>
      <c r="F246" s="33"/>
      <c r="G246" s="33"/>
      <c r="H246" s="33"/>
      <c r="I246" s="33"/>
      <c r="J246" s="33"/>
      <c r="K246" s="33"/>
    </row>
    <row r="247" spans="3:11" s="96" customFormat="1">
      <c r="C247"/>
      <c r="D247" s="33"/>
      <c r="E247" s="33"/>
      <c r="F247" s="33"/>
      <c r="G247" s="33"/>
      <c r="H247" s="33"/>
      <c r="I247" s="33"/>
      <c r="J247" s="33"/>
      <c r="K247" s="33"/>
    </row>
    <row r="248" spans="3:11" s="96" customFormat="1">
      <c r="C248"/>
      <c r="D248" s="33"/>
      <c r="E248" s="33"/>
      <c r="F248" s="33"/>
      <c r="G248" s="33"/>
      <c r="H248" s="33"/>
      <c r="I248" s="33"/>
      <c r="J248" s="33"/>
      <c r="K248" s="33"/>
    </row>
    <row r="249" spans="3:11" s="96" customFormat="1">
      <c r="C249"/>
      <c r="D249" s="33"/>
      <c r="E249" s="33"/>
      <c r="F249" s="33"/>
      <c r="G249" s="33"/>
      <c r="H249" s="33"/>
      <c r="I249" s="33"/>
      <c r="J249" s="33"/>
      <c r="K249" s="33"/>
    </row>
    <row r="250" spans="3:11" s="96" customFormat="1">
      <c r="C250"/>
      <c r="D250" s="33"/>
      <c r="E250" s="33"/>
      <c r="F250" s="33"/>
      <c r="G250" s="33"/>
      <c r="H250" s="33"/>
      <c r="I250" s="33"/>
      <c r="J250" s="33"/>
      <c r="K250" s="33"/>
    </row>
    <row r="251" spans="3:11" s="96" customFormat="1">
      <c r="C251"/>
      <c r="D251" s="33"/>
      <c r="E251" s="33"/>
      <c r="F251" s="33"/>
      <c r="G251" s="33"/>
      <c r="H251" s="33"/>
      <c r="I251" s="33"/>
      <c r="J251" s="33"/>
      <c r="K251" s="33"/>
    </row>
    <row r="252" spans="3:11" s="96" customFormat="1">
      <c r="C252"/>
      <c r="D252" s="33"/>
      <c r="E252" s="33"/>
      <c r="F252" s="33"/>
      <c r="G252" s="33"/>
      <c r="H252" s="33"/>
      <c r="I252" s="33"/>
      <c r="J252" s="33"/>
      <c r="K252" s="33"/>
    </row>
    <row r="253" spans="3:11" s="96" customFormat="1">
      <c r="C253"/>
      <c r="D253" s="33"/>
      <c r="E253" s="33"/>
      <c r="F253" s="33"/>
      <c r="G253" s="33"/>
      <c r="H253" s="33"/>
      <c r="I253" s="33"/>
      <c r="J253" s="33"/>
      <c r="K253" s="33"/>
    </row>
    <row r="254" spans="3:11" s="96" customFormat="1">
      <c r="C254"/>
      <c r="D254" s="33"/>
      <c r="E254" s="33"/>
      <c r="F254" s="33"/>
      <c r="G254" s="33"/>
      <c r="H254" s="33"/>
      <c r="I254" s="33"/>
      <c r="J254" s="33"/>
      <c r="K254" s="33"/>
    </row>
    <row r="255" spans="3:11" s="96" customFormat="1">
      <c r="C255"/>
      <c r="D255" s="33"/>
      <c r="E255" s="33"/>
      <c r="F255" s="33"/>
      <c r="G255" s="33"/>
      <c r="H255" s="33"/>
      <c r="I255" s="33"/>
      <c r="J255" s="33"/>
      <c r="K255" s="33"/>
    </row>
    <row r="256" spans="3:11" s="96" customFormat="1">
      <c r="C256"/>
      <c r="D256" s="33"/>
      <c r="E256" s="33"/>
      <c r="F256" s="33"/>
      <c r="G256" s="33"/>
      <c r="H256" s="33"/>
      <c r="I256" s="33"/>
      <c r="J256" s="33"/>
      <c r="K256" s="33"/>
    </row>
    <row r="257" spans="3:11" s="96" customFormat="1">
      <c r="C257"/>
      <c r="D257" s="33"/>
      <c r="E257" s="33"/>
      <c r="F257" s="33"/>
      <c r="G257" s="33"/>
      <c r="H257" s="33"/>
      <c r="I257" s="33"/>
      <c r="J257" s="33"/>
      <c r="K257" s="33"/>
    </row>
    <row r="258" spans="3:11" s="96" customFormat="1">
      <c r="C258"/>
      <c r="D258" s="33"/>
      <c r="E258" s="33"/>
      <c r="F258" s="33"/>
      <c r="G258" s="33"/>
      <c r="H258" s="33"/>
      <c r="I258" s="33"/>
      <c r="J258" s="33"/>
      <c r="K258" s="33"/>
    </row>
    <row r="259" spans="3:11" s="96" customFormat="1">
      <c r="C259"/>
      <c r="D259" s="33"/>
      <c r="E259" s="33"/>
      <c r="F259" s="33"/>
      <c r="G259" s="33"/>
      <c r="H259" s="33"/>
      <c r="I259" s="33"/>
      <c r="J259" s="33"/>
      <c r="K259" s="33"/>
    </row>
    <row r="260" spans="3:11" s="96" customFormat="1">
      <c r="C260"/>
      <c r="D260" s="33"/>
      <c r="E260" s="33"/>
      <c r="F260" s="33"/>
      <c r="G260" s="33"/>
      <c r="H260" s="33"/>
      <c r="I260" s="33"/>
      <c r="J260" s="33"/>
      <c r="K260" s="33"/>
    </row>
    <row r="261" spans="3:11" s="96" customFormat="1">
      <c r="C261"/>
      <c r="D261" s="33"/>
      <c r="E261" s="33"/>
      <c r="F261" s="33"/>
      <c r="G261" s="33"/>
      <c r="H261" s="33"/>
      <c r="I261" s="33"/>
      <c r="J261" s="33"/>
      <c r="K261" s="33"/>
    </row>
    <row r="262" spans="3:11" s="96" customFormat="1">
      <c r="C262"/>
      <c r="D262" s="33"/>
      <c r="E262" s="33"/>
      <c r="F262" s="33"/>
      <c r="G262" s="33"/>
      <c r="H262" s="33"/>
      <c r="I262" s="33"/>
      <c r="J262" s="33"/>
      <c r="K262" s="33"/>
    </row>
    <row r="263" spans="3:11" s="96" customFormat="1">
      <c r="C263"/>
      <c r="D263" s="33"/>
      <c r="E263" s="33"/>
      <c r="F263" s="33"/>
      <c r="G263" s="33"/>
      <c r="H263" s="33"/>
      <c r="I263" s="33"/>
      <c r="J263" s="33"/>
      <c r="K263" s="33"/>
    </row>
    <row r="264" spans="3:11" s="96" customFormat="1">
      <c r="C264"/>
      <c r="D264" s="33"/>
      <c r="E264" s="33"/>
      <c r="F264" s="33"/>
      <c r="G264" s="33"/>
      <c r="H264" s="33"/>
      <c r="I264" s="33"/>
      <c r="J264" s="33"/>
      <c r="K264" s="33"/>
    </row>
    <row r="265" spans="3:11" s="96" customFormat="1">
      <c r="C265"/>
      <c r="D265" s="33"/>
      <c r="E265" s="33"/>
      <c r="F265" s="33"/>
      <c r="G265" s="33"/>
      <c r="H265" s="33"/>
      <c r="I265" s="33"/>
      <c r="J265" s="33"/>
      <c r="K265" s="33"/>
    </row>
    <row r="266" spans="3:11" s="96" customFormat="1">
      <c r="C266"/>
      <c r="D266" s="33"/>
      <c r="E266" s="33"/>
      <c r="F266" s="33"/>
      <c r="G266" s="33"/>
      <c r="H266" s="33"/>
      <c r="I266" s="33"/>
      <c r="J266" s="33"/>
      <c r="K266" s="33"/>
    </row>
    <row r="267" spans="3:11" s="96" customFormat="1">
      <c r="C267"/>
      <c r="D267" s="33"/>
      <c r="E267" s="33"/>
      <c r="F267" s="33"/>
      <c r="G267" s="33"/>
      <c r="H267" s="33"/>
      <c r="I267" s="33"/>
      <c r="J267" s="33"/>
      <c r="K267" s="33"/>
    </row>
    <row r="268" spans="3:11" s="96" customFormat="1">
      <c r="C268"/>
      <c r="D268" s="33"/>
      <c r="E268" s="33"/>
      <c r="F268" s="33"/>
      <c r="G268" s="33"/>
      <c r="H268" s="33"/>
      <c r="I268" s="33"/>
      <c r="J268" s="33"/>
      <c r="K268" s="33"/>
    </row>
    <row r="269" spans="3:11" s="96" customFormat="1">
      <c r="C269"/>
      <c r="D269" s="33"/>
      <c r="E269" s="33"/>
      <c r="F269" s="33"/>
      <c r="G269" s="33"/>
      <c r="H269" s="33"/>
      <c r="I269" s="33"/>
      <c r="J269" s="33"/>
      <c r="K269" s="33"/>
    </row>
    <row r="270" spans="3:11" s="96" customFormat="1">
      <c r="C270"/>
      <c r="D270" s="33"/>
      <c r="E270" s="33"/>
      <c r="F270" s="33"/>
      <c r="G270" s="33"/>
      <c r="H270" s="33"/>
      <c r="I270" s="33"/>
      <c r="J270" s="33"/>
      <c r="K270" s="33"/>
    </row>
    <row r="271" spans="3:11" s="96" customFormat="1">
      <c r="C271"/>
      <c r="D271" s="33"/>
      <c r="E271" s="33"/>
      <c r="F271" s="33"/>
      <c r="G271" s="33"/>
      <c r="H271" s="33"/>
      <c r="I271" s="33"/>
      <c r="J271" s="33"/>
      <c r="K271" s="33"/>
    </row>
    <row r="272" spans="3:11" s="96" customFormat="1">
      <c r="C272"/>
      <c r="D272" s="33"/>
      <c r="E272" s="33"/>
      <c r="F272" s="33"/>
      <c r="G272" s="33"/>
      <c r="H272" s="33"/>
      <c r="I272" s="33"/>
      <c r="J272" s="33"/>
      <c r="K272" s="33"/>
    </row>
    <row r="273" spans="3:11" s="96" customFormat="1">
      <c r="C273"/>
      <c r="D273" s="33"/>
      <c r="E273" s="33"/>
      <c r="F273" s="33"/>
      <c r="G273" s="33"/>
      <c r="H273" s="33"/>
      <c r="I273" s="33"/>
      <c r="J273" s="33"/>
      <c r="K273" s="33"/>
    </row>
    <row r="274" spans="3:11" s="96" customFormat="1">
      <c r="C274"/>
      <c r="D274" s="33"/>
      <c r="E274" s="33"/>
      <c r="F274" s="33"/>
      <c r="G274" s="33"/>
      <c r="H274" s="33"/>
      <c r="I274" s="33"/>
      <c r="J274" s="33"/>
      <c r="K274" s="33"/>
    </row>
    <row r="275" spans="3:11" s="96" customFormat="1">
      <c r="C275"/>
      <c r="D275" s="33"/>
      <c r="E275" s="33"/>
      <c r="F275" s="33"/>
      <c r="G275" s="33"/>
      <c r="H275" s="33"/>
      <c r="I275" s="33"/>
      <c r="J275" s="33"/>
      <c r="K275" s="33"/>
    </row>
    <row r="276" spans="3:11" s="96" customFormat="1">
      <c r="C276"/>
      <c r="D276" s="33"/>
      <c r="E276" s="33"/>
      <c r="F276" s="33"/>
      <c r="G276" s="33"/>
      <c r="H276" s="33"/>
      <c r="I276" s="33"/>
      <c r="J276" s="33"/>
      <c r="K276" s="33"/>
    </row>
    <row r="277" spans="3:11" s="96" customFormat="1">
      <c r="C277"/>
      <c r="D277" s="33"/>
      <c r="E277" s="33"/>
      <c r="F277" s="33"/>
      <c r="G277" s="33"/>
      <c r="H277" s="33"/>
      <c r="I277" s="33"/>
      <c r="J277" s="33"/>
      <c r="K277" s="33"/>
    </row>
    <row r="278" spans="3:11" s="96" customFormat="1">
      <c r="C278"/>
      <c r="D278" s="33"/>
      <c r="E278" s="33"/>
      <c r="F278" s="33"/>
      <c r="G278" s="33"/>
      <c r="H278" s="33"/>
      <c r="I278" s="33"/>
      <c r="J278" s="33"/>
      <c r="K278" s="33"/>
    </row>
    <row r="279" spans="3:11" s="96" customFormat="1">
      <c r="C279"/>
      <c r="D279" s="33"/>
      <c r="E279" s="33"/>
      <c r="F279" s="33"/>
      <c r="G279" s="33"/>
      <c r="H279" s="33"/>
      <c r="I279" s="33"/>
      <c r="J279" s="33"/>
      <c r="K279" s="33"/>
    </row>
    <row r="280" spans="3:11" s="96" customFormat="1">
      <c r="C280"/>
      <c r="D280" s="33"/>
      <c r="E280" s="33"/>
      <c r="F280" s="33"/>
      <c r="G280" s="33"/>
      <c r="H280" s="33"/>
      <c r="I280" s="33"/>
      <c r="J280" s="33"/>
      <c r="K280" s="33"/>
    </row>
    <row r="281" spans="3:11" s="96" customFormat="1">
      <c r="C281"/>
      <c r="D281" s="33"/>
      <c r="E281" s="33"/>
      <c r="F281" s="33"/>
      <c r="G281" s="33"/>
      <c r="H281" s="33"/>
      <c r="I281" s="33"/>
      <c r="J281" s="33"/>
      <c r="K281" s="33"/>
    </row>
    <row r="282" spans="3:11" s="96" customFormat="1">
      <c r="C282"/>
      <c r="D282" s="33"/>
      <c r="E282" s="33"/>
      <c r="F282" s="33"/>
      <c r="G282" s="33"/>
      <c r="H282" s="33"/>
      <c r="I282" s="33"/>
      <c r="J282" s="33"/>
      <c r="K282" s="33"/>
    </row>
    <row r="283" spans="3:11" s="96" customFormat="1">
      <c r="C283"/>
      <c r="D283" s="33"/>
      <c r="E283" s="33"/>
      <c r="F283" s="33"/>
      <c r="G283" s="33"/>
      <c r="H283" s="33"/>
      <c r="I283" s="33"/>
      <c r="J283" s="33"/>
      <c r="K283" s="33"/>
    </row>
    <row r="284" spans="3:11" s="96" customFormat="1">
      <c r="C284"/>
      <c r="D284" s="33"/>
      <c r="E284" s="33"/>
      <c r="F284" s="33"/>
      <c r="G284" s="33"/>
      <c r="H284" s="33"/>
      <c r="I284" s="33"/>
      <c r="J284" s="33"/>
      <c r="K284" s="33"/>
    </row>
    <row r="285" spans="3:11" s="96" customFormat="1">
      <c r="C285"/>
      <c r="D285" s="33"/>
      <c r="E285" s="33"/>
      <c r="F285" s="33"/>
      <c r="G285" s="33"/>
      <c r="H285" s="33"/>
      <c r="I285" s="33"/>
      <c r="J285" s="33"/>
      <c r="K285" s="33"/>
    </row>
    <row r="286" spans="3:11" s="96" customFormat="1">
      <c r="C286"/>
      <c r="D286" s="33"/>
      <c r="E286" s="33"/>
      <c r="F286" s="33"/>
      <c r="G286" s="33"/>
      <c r="H286" s="33"/>
      <c r="I286" s="33"/>
      <c r="J286" s="33"/>
      <c r="K286" s="33"/>
    </row>
    <row r="287" spans="3:11" s="96" customFormat="1">
      <c r="C287"/>
      <c r="D287" s="33"/>
      <c r="E287" s="33"/>
      <c r="F287" s="33"/>
      <c r="G287" s="33"/>
      <c r="H287" s="33"/>
      <c r="I287" s="33"/>
      <c r="J287" s="33"/>
      <c r="K287" s="33"/>
    </row>
    <row r="288" spans="3:11" s="96" customFormat="1">
      <c r="C288"/>
      <c r="D288" s="33"/>
      <c r="E288" s="33"/>
      <c r="F288" s="33"/>
      <c r="G288" s="33"/>
      <c r="H288" s="33"/>
      <c r="I288" s="33"/>
      <c r="J288" s="33"/>
      <c r="K288" s="33"/>
    </row>
    <row r="289" spans="3:11" s="96" customFormat="1">
      <c r="C289"/>
      <c r="D289" s="33"/>
      <c r="E289" s="33"/>
      <c r="F289" s="33"/>
      <c r="G289" s="33"/>
      <c r="H289" s="33"/>
      <c r="I289" s="33"/>
      <c r="J289" s="33"/>
      <c r="K289" s="33"/>
    </row>
    <row r="290" spans="3:11" s="96" customFormat="1">
      <c r="C290"/>
      <c r="D290" s="33"/>
      <c r="E290" s="33"/>
      <c r="F290" s="33"/>
      <c r="G290" s="33"/>
      <c r="H290" s="33"/>
      <c r="I290" s="33"/>
      <c r="J290" s="33"/>
      <c r="K290" s="33"/>
    </row>
    <row r="291" spans="3:11" s="96" customFormat="1">
      <c r="C291"/>
      <c r="D291" s="33"/>
      <c r="E291" s="33"/>
      <c r="F291" s="33"/>
      <c r="G291" s="33"/>
      <c r="H291" s="33"/>
      <c r="I291" s="33"/>
      <c r="J291" s="33"/>
      <c r="K291" s="33"/>
    </row>
    <row r="292" spans="3:11" s="96" customFormat="1">
      <c r="C292"/>
      <c r="D292" s="33"/>
      <c r="E292" s="33"/>
      <c r="F292" s="33"/>
      <c r="G292" s="33"/>
      <c r="H292" s="33"/>
      <c r="I292" s="33"/>
      <c r="J292" s="33"/>
      <c r="K292" s="33"/>
    </row>
    <row r="293" spans="3:11" s="96" customFormat="1">
      <c r="C293"/>
      <c r="D293" s="33"/>
      <c r="E293" s="33"/>
      <c r="F293" s="33"/>
      <c r="G293" s="33"/>
      <c r="H293" s="33"/>
      <c r="I293" s="33"/>
      <c r="J293" s="33"/>
      <c r="K293" s="33"/>
    </row>
    <row r="294" spans="3:11" s="96" customFormat="1">
      <c r="C294"/>
      <c r="D294" s="33"/>
      <c r="E294" s="33"/>
      <c r="F294" s="33"/>
      <c r="G294" s="33"/>
      <c r="H294" s="33"/>
      <c r="I294" s="33"/>
      <c r="J294" s="33"/>
      <c r="K294" s="33"/>
    </row>
    <row r="295" spans="3:11" s="96" customFormat="1">
      <c r="C295"/>
      <c r="D295" s="33"/>
      <c r="E295" s="33"/>
      <c r="F295" s="33"/>
      <c r="G295" s="33"/>
      <c r="H295" s="33"/>
      <c r="I295" s="33"/>
      <c r="J295" s="33"/>
      <c r="K295" s="33"/>
    </row>
    <row r="296" spans="3:11" s="96" customFormat="1">
      <c r="C296"/>
      <c r="D296" s="33"/>
      <c r="E296" s="33"/>
      <c r="F296" s="33"/>
      <c r="G296" s="33"/>
      <c r="H296" s="33"/>
      <c r="I296" s="33"/>
      <c r="J296" s="33"/>
      <c r="K296" s="33"/>
    </row>
    <row r="297" spans="3:11" s="96" customFormat="1">
      <c r="C297"/>
      <c r="D297" s="33"/>
      <c r="E297" s="33"/>
      <c r="F297" s="33"/>
      <c r="G297" s="33"/>
      <c r="H297" s="33"/>
      <c r="I297" s="33"/>
      <c r="J297" s="33"/>
      <c r="K297" s="33"/>
    </row>
    <row r="298" spans="3:11" s="96" customFormat="1">
      <c r="C298"/>
      <c r="D298" s="33"/>
      <c r="E298" s="33"/>
      <c r="F298" s="33"/>
      <c r="G298" s="33"/>
      <c r="H298" s="33"/>
      <c r="I298" s="33"/>
      <c r="J298" s="33"/>
      <c r="K298" s="33"/>
    </row>
    <row r="299" spans="3:11" s="96" customFormat="1">
      <c r="C299"/>
      <c r="D299" s="33"/>
      <c r="E299" s="33"/>
      <c r="F299" s="33"/>
      <c r="G299" s="33"/>
      <c r="H299" s="33"/>
      <c r="I299" s="33"/>
      <c r="J299" s="33"/>
      <c r="K299" s="33"/>
    </row>
    <row r="300" spans="3:11" s="96" customFormat="1">
      <c r="C300"/>
      <c r="D300" s="33"/>
      <c r="E300" s="33"/>
      <c r="F300" s="33"/>
      <c r="G300" s="33"/>
      <c r="H300" s="33"/>
      <c r="I300" s="33"/>
      <c r="J300" s="33"/>
      <c r="K300" s="33"/>
    </row>
    <row r="301" spans="3:11" s="96" customFormat="1">
      <c r="C301"/>
      <c r="D301" s="33"/>
      <c r="E301" s="33"/>
      <c r="F301" s="33"/>
      <c r="G301" s="33"/>
      <c r="H301" s="33"/>
      <c r="I301" s="33"/>
      <c r="J301" s="33"/>
      <c r="K301" s="33"/>
    </row>
    <row r="302" spans="3:11" s="96" customFormat="1">
      <c r="C302"/>
      <c r="D302" s="33"/>
      <c r="E302" s="33"/>
      <c r="F302" s="33"/>
      <c r="G302" s="33"/>
      <c r="H302" s="33"/>
      <c r="I302" s="33"/>
      <c r="J302" s="33"/>
      <c r="K302" s="33"/>
    </row>
    <row r="303" spans="3:11" s="96" customFormat="1">
      <c r="C303"/>
      <c r="D303" s="33"/>
      <c r="E303" s="33"/>
      <c r="F303" s="33"/>
      <c r="G303" s="33"/>
      <c r="H303" s="33"/>
      <c r="I303" s="33"/>
      <c r="J303" s="33"/>
      <c r="K303" s="33"/>
    </row>
    <row r="304" spans="3:11" s="96" customFormat="1">
      <c r="C304"/>
      <c r="D304" s="33"/>
      <c r="E304" s="33"/>
      <c r="F304" s="33"/>
      <c r="G304" s="33"/>
      <c r="H304" s="33"/>
      <c r="I304" s="33"/>
      <c r="J304" s="33"/>
      <c r="K304" s="33"/>
    </row>
    <row r="305" spans="3:11" s="96" customFormat="1">
      <c r="C305"/>
      <c r="D305" s="33"/>
      <c r="E305" s="33"/>
      <c r="F305" s="33"/>
      <c r="G305" s="33"/>
      <c r="H305" s="33"/>
      <c r="I305" s="33"/>
      <c r="J305" s="33"/>
      <c r="K305" s="33"/>
    </row>
    <row r="306" spans="3:11" s="96" customFormat="1">
      <c r="C306"/>
      <c r="D306" s="33"/>
      <c r="E306" s="33"/>
      <c r="F306" s="33"/>
      <c r="G306" s="33"/>
      <c r="H306" s="33"/>
      <c r="I306" s="33"/>
      <c r="J306" s="33"/>
      <c r="K306" s="33"/>
    </row>
    <row r="307" spans="3:11" s="96" customFormat="1">
      <c r="C307"/>
      <c r="D307" s="33"/>
      <c r="E307" s="33"/>
      <c r="F307" s="33"/>
      <c r="G307" s="33"/>
      <c r="H307" s="33"/>
      <c r="I307" s="33"/>
      <c r="J307" s="33"/>
      <c r="K307" s="33"/>
    </row>
    <row r="308" spans="3:11" s="96" customFormat="1">
      <c r="C308"/>
      <c r="D308" s="33"/>
      <c r="E308" s="33"/>
      <c r="F308" s="33"/>
      <c r="G308" s="33"/>
      <c r="H308" s="33"/>
      <c r="I308" s="33"/>
      <c r="J308" s="33"/>
      <c r="K308" s="33"/>
    </row>
    <row r="309" spans="3:11" s="96" customFormat="1">
      <c r="C309"/>
      <c r="D309" s="33"/>
      <c r="E309" s="33"/>
      <c r="F309" s="33"/>
      <c r="G309" s="33"/>
      <c r="H309" s="33"/>
      <c r="I309" s="33"/>
      <c r="J309" s="33"/>
      <c r="K309" s="33"/>
    </row>
    <row r="310" spans="3:11" s="96" customFormat="1">
      <c r="C310"/>
      <c r="D310" s="33"/>
      <c r="E310" s="33"/>
      <c r="F310" s="33"/>
      <c r="G310" s="33"/>
      <c r="H310" s="33"/>
      <c r="I310" s="33"/>
      <c r="J310" s="33"/>
      <c r="K310" s="33"/>
    </row>
    <row r="311" spans="3:11" s="96" customFormat="1">
      <c r="C311"/>
      <c r="D311" s="33"/>
      <c r="E311" s="33"/>
      <c r="F311" s="33"/>
      <c r="G311" s="33"/>
      <c r="H311" s="33"/>
      <c r="I311" s="33"/>
      <c r="J311" s="33"/>
      <c r="K311" s="33"/>
    </row>
    <row r="312" spans="3:11" s="96" customFormat="1">
      <c r="C312"/>
      <c r="D312" s="33"/>
      <c r="E312" s="33"/>
      <c r="F312" s="33"/>
      <c r="G312" s="33"/>
      <c r="H312" s="33"/>
      <c r="I312" s="33"/>
      <c r="J312" s="33"/>
      <c r="K312" s="33"/>
    </row>
    <row r="313" spans="3:11" s="96" customFormat="1">
      <c r="C313"/>
      <c r="D313" s="33"/>
      <c r="E313" s="33"/>
      <c r="F313" s="33"/>
      <c r="G313" s="33"/>
      <c r="H313" s="33"/>
      <c r="I313" s="33"/>
      <c r="J313" s="33"/>
      <c r="K313" s="33"/>
    </row>
    <row r="314" spans="3:11" s="96" customFormat="1">
      <c r="C314"/>
      <c r="D314" s="33"/>
      <c r="E314" s="33"/>
      <c r="F314" s="33"/>
      <c r="G314" s="33"/>
      <c r="H314" s="33"/>
      <c r="I314" s="33"/>
      <c r="J314" s="33"/>
      <c r="K314" s="33"/>
    </row>
    <row r="315" spans="3:11" s="96" customFormat="1">
      <c r="C315"/>
      <c r="D315" s="33"/>
      <c r="E315" s="33"/>
      <c r="F315" s="33"/>
      <c r="G315" s="33"/>
      <c r="H315" s="33"/>
      <c r="I315" s="33"/>
      <c r="J315" s="33"/>
      <c r="K315" s="33"/>
    </row>
    <row r="316" spans="3:11" s="96" customFormat="1">
      <c r="C316"/>
      <c r="D316" s="33"/>
      <c r="E316" s="33"/>
      <c r="F316" s="33"/>
      <c r="G316" s="33"/>
      <c r="H316" s="33"/>
      <c r="I316" s="33"/>
      <c r="J316" s="33"/>
      <c r="K316" s="33"/>
    </row>
    <row r="317" spans="3:11" s="96" customFormat="1">
      <c r="C317"/>
      <c r="D317" s="33"/>
      <c r="E317" s="33"/>
      <c r="F317" s="33"/>
      <c r="G317" s="33"/>
      <c r="H317" s="33"/>
      <c r="I317" s="33"/>
      <c r="J317" s="33"/>
      <c r="K317" s="33"/>
    </row>
    <row r="318" spans="3:11" s="96" customFormat="1">
      <c r="C318"/>
      <c r="D318" s="33"/>
      <c r="E318" s="33"/>
      <c r="F318" s="33"/>
      <c r="G318" s="33"/>
      <c r="H318" s="33"/>
      <c r="I318" s="33"/>
      <c r="J318" s="33"/>
      <c r="K318" s="33"/>
    </row>
    <row r="319" spans="3:11" s="96" customFormat="1">
      <c r="C319"/>
      <c r="D319" s="33"/>
      <c r="E319" s="33"/>
      <c r="F319" s="33"/>
      <c r="G319" s="33"/>
      <c r="H319" s="33"/>
      <c r="I319" s="33"/>
      <c r="J319" s="33"/>
      <c r="K319" s="33"/>
    </row>
    <row r="320" spans="3:11" s="96" customFormat="1">
      <c r="C320"/>
      <c r="D320" s="33"/>
      <c r="E320" s="33"/>
      <c r="F320" s="33"/>
      <c r="G320" s="33"/>
      <c r="H320" s="33"/>
      <c r="I320" s="33"/>
      <c r="J320" s="33"/>
      <c r="K320" s="33"/>
    </row>
    <row r="321" spans="3:11" s="96" customFormat="1">
      <c r="C321"/>
      <c r="D321" s="33"/>
      <c r="E321" s="33"/>
      <c r="F321" s="33"/>
      <c r="G321" s="33"/>
      <c r="H321" s="33"/>
      <c r="I321" s="33"/>
      <c r="J321" s="33"/>
      <c r="K321" s="33"/>
    </row>
    <row r="322" spans="3:11" s="96" customFormat="1">
      <c r="C322"/>
      <c r="D322" s="33"/>
      <c r="E322" s="33"/>
      <c r="F322" s="33"/>
      <c r="G322" s="33"/>
      <c r="H322" s="33"/>
      <c r="I322" s="33"/>
      <c r="J322" s="33"/>
      <c r="K322" s="33"/>
    </row>
    <row r="323" spans="3:11" s="96" customFormat="1">
      <c r="C323"/>
      <c r="D323" s="33"/>
      <c r="E323" s="33"/>
      <c r="F323" s="33"/>
      <c r="G323" s="33"/>
      <c r="H323" s="33"/>
      <c r="I323" s="33"/>
      <c r="J323" s="33"/>
      <c r="K323" s="33"/>
    </row>
    <row r="324" spans="3:11" s="96" customFormat="1">
      <c r="C324"/>
      <c r="D324" s="33"/>
      <c r="E324" s="33"/>
      <c r="F324" s="33"/>
      <c r="G324" s="33"/>
      <c r="H324" s="33"/>
      <c r="I324" s="33"/>
      <c r="J324" s="33"/>
      <c r="K324" s="33"/>
    </row>
    <row r="325" spans="3:11" s="96" customFormat="1">
      <c r="C325"/>
      <c r="D325" s="33"/>
      <c r="E325" s="33"/>
      <c r="F325" s="33"/>
      <c r="G325" s="33"/>
      <c r="H325" s="33"/>
      <c r="I325" s="33"/>
      <c r="J325" s="33"/>
      <c r="K325" s="33"/>
    </row>
    <row r="326" spans="3:11" s="96" customFormat="1">
      <c r="C326"/>
      <c r="D326" s="33"/>
      <c r="E326" s="33"/>
      <c r="F326" s="33"/>
      <c r="G326" s="33"/>
      <c r="H326" s="33"/>
      <c r="I326" s="33"/>
      <c r="J326" s="33"/>
      <c r="K326" s="33"/>
    </row>
    <row r="327" spans="3:11" s="96" customFormat="1">
      <c r="C327"/>
      <c r="D327" s="33"/>
      <c r="E327" s="33"/>
      <c r="F327" s="33"/>
      <c r="G327" s="33"/>
      <c r="H327" s="33"/>
      <c r="I327" s="33"/>
      <c r="J327" s="33"/>
      <c r="K327" s="33"/>
    </row>
    <row r="328" spans="3:11" s="96" customFormat="1">
      <c r="C328"/>
      <c r="D328" s="33"/>
      <c r="E328" s="33"/>
      <c r="F328" s="33"/>
      <c r="G328" s="33"/>
      <c r="H328" s="33"/>
      <c r="I328" s="33"/>
      <c r="J328" s="33"/>
      <c r="K328" s="33"/>
    </row>
    <row r="329" spans="3:11" s="96" customFormat="1">
      <c r="C329"/>
      <c r="D329" s="33"/>
      <c r="E329" s="33"/>
      <c r="F329" s="33"/>
      <c r="G329" s="33"/>
      <c r="H329" s="33"/>
      <c r="I329" s="33"/>
      <c r="J329" s="33"/>
      <c r="K329" s="33"/>
    </row>
    <row r="330" spans="3:11" s="96" customFormat="1">
      <c r="C330"/>
      <c r="D330" s="33"/>
      <c r="E330" s="33"/>
      <c r="F330" s="33"/>
      <c r="G330" s="33"/>
      <c r="H330" s="33"/>
      <c r="I330" s="33"/>
      <c r="J330" s="33"/>
      <c r="K330" s="33"/>
    </row>
    <row r="331" spans="3:11" s="96" customFormat="1">
      <c r="C331"/>
      <c r="D331" s="33"/>
      <c r="E331" s="33"/>
      <c r="F331" s="33"/>
      <c r="G331" s="33"/>
      <c r="H331" s="33"/>
      <c r="I331" s="33"/>
      <c r="J331" s="33"/>
      <c r="K331" s="33"/>
    </row>
    <row r="332" spans="3:11" s="96" customFormat="1">
      <c r="C332"/>
      <c r="D332" s="33"/>
      <c r="E332" s="33"/>
      <c r="F332" s="33"/>
      <c r="G332" s="33"/>
      <c r="H332" s="33"/>
      <c r="I332" s="33"/>
      <c r="J332" s="33"/>
      <c r="K332" s="33"/>
    </row>
    <row r="333" spans="3:11" s="96" customFormat="1">
      <c r="C333"/>
      <c r="D333" s="33"/>
      <c r="E333" s="33"/>
      <c r="F333" s="33"/>
      <c r="G333" s="33"/>
      <c r="H333" s="33"/>
      <c r="I333" s="33"/>
      <c r="J333" s="33"/>
      <c r="K333" s="33"/>
    </row>
    <row r="334" spans="3:11" s="96" customFormat="1">
      <c r="C334"/>
      <c r="D334" s="33"/>
      <c r="E334" s="33"/>
      <c r="F334" s="33"/>
      <c r="G334" s="33"/>
      <c r="H334" s="33"/>
      <c r="I334" s="33"/>
      <c r="J334" s="33"/>
      <c r="K334" s="33"/>
    </row>
    <row r="335" spans="3:11" s="96" customFormat="1">
      <c r="C335"/>
      <c r="D335" s="33"/>
      <c r="E335" s="33"/>
      <c r="F335" s="33"/>
      <c r="G335" s="33"/>
      <c r="H335" s="33"/>
      <c r="I335" s="33"/>
      <c r="J335" s="33"/>
      <c r="K335" s="33"/>
    </row>
    <row r="336" spans="3:11" s="96" customFormat="1">
      <c r="C336"/>
      <c r="D336" s="33"/>
      <c r="E336" s="33"/>
      <c r="F336" s="33"/>
      <c r="G336" s="33"/>
      <c r="H336" s="33"/>
      <c r="I336" s="33"/>
      <c r="J336" s="33"/>
      <c r="K336" s="33"/>
    </row>
    <row r="337" spans="3:11" s="96" customFormat="1">
      <c r="C337"/>
      <c r="D337" s="33"/>
      <c r="E337" s="33"/>
      <c r="F337" s="33"/>
      <c r="G337" s="33"/>
      <c r="H337" s="33"/>
      <c r="I337" s="33"/>
      <c r="J337" s="33"/>
      <c r="K337" s="33"/>
    </row>
    <row r="338" spans="3:11" s="96" customFormat="1">
      <c r="C338"/>
      <c r="D338" s="33"/>
      <c r="E338" s="33"/>
      <c r="F338" s="33"/>
      <c r="G338" s="33"/>
      <c r="H338" s="33"/>
      <c r="I338" s="33"/>
      <c r="J338" s="33"/>
      <c r="K338" s="33"/>
    </row>
    <row r="339" spans="3:11" s="96" customFormat="1">
      <c r="C339"/>
      <c r="D339" s="33"/>
      <c r="E339" s="33"/>
      <c r="F339" s="33"/>
      <c r="G339" s="33"/>
      <c r="H339" s="33"/>
      <c r="I339" s="33"/>
      <c r="J339" s="33"/>
      <c r="K339" s="33"/>
    </row>
    <row r="340" spans="3:11" s="96" customFormat="1">
      <c r="C340"/>
      <c r="D340" s="33"/>
      <c r="E340" s="33"/>
      <c r="F340" s="33"/>
      <c r="G340" s="33"/>
      <c r="H340" s="33"/>
      <c r="I340" s="33"/>
      <c r="J340" s="33"/>
      <c r="K340" s="33"/>
    </row>
  </sheetData>
  <autoFilter ref="C5:K5" xr:uid="{7C4AA1D7-06AE-421B-B4E1-E98A80627C1A}"/>
  <mergeCells count="2">
    <mergeCell ref="H5:I5"/>
    <mergeCell ref="D1:K1"/>
  </mergeCells>
  <conditionalFormatting sqref="H5">
    <cfRule type="duplicateValues" dxfId="5" priority="1"/>
  </conditionalFormatting>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7B025E-79CA-4227-99CC-AD55CC758E8C}">
  <sheetPr>
    <tabColor theme="7" tint="-0.499984740745262"/>
  </sheetPr>
  <dimension ref="A1:AI58"/>
  <sheetViews>
    <sheetView zoomScale="90" zoomScaleNormal="90" workbookViewId="0">
      <pane ySplit="5" topLeftCell="A6" activePane="bottomLeft" state="frozen"/>
      <selection pane="bottomLeft" activeCell="F3" sqref="F3"/>
    </sheetView>
  </sheetViews>
  <sheetFormatPr defaultRowHeight="15"/>
  <cols>
    <col min="1" max="1" width="2.7109375" style="96" customWidth="1"/>
    <col min="2" max="2" width="13.28515625" style="84" customWidth="1"/>
    <col min="3" max="3" width="92.140625" customWidth="1"/>
    <col min="4" max="4" width="4.7109375" style="121" customWidth="1"/>
    <col min="5" max="5" width="12.7109375" bestFit="1" customWidth="1"/>
    <col min="6" max="6" width="27" bestFit="1" customWidth="1"/>
    <col min="7" max="7" width="68.28515625" customWidth="1"/>
    <col min="8" max="8" width="41.5703125" customWidth="1"/>
    <col min="9" max="35" width="9.140625" style="96"/>
  </cols>
  <sheetData>
    <row r="1" spans="2:10" ht="36.75" customHeight="1" thickBot="1">
      <c r="B1" s="96"/>
      <c r="C1" s="96"/>
      <c r="D1" s="321" t="s">
        <v>0</v>
      </c>
      <c r="E1" s="322"/>
      <c r="F1" s="322"/>
      <c r="G1" s="322"/>
      <c r="H1" s="322"/>
      <c r="I1" s="274"/>
      <c r="J1" s="274"/>
    </row>
    <row r="2" spans="2:10" ht="15.75" thickBot="1">
      <c r="B2" s="96"/>
      <c r="C2" s="96"/>
      <c r="D2" s="262" t="s">
        <v>1</v>
      </c>
      <c r="E2" s="263"/>
      <c r="F2" s="264" t="str">
        <f>OwnerApproverRevision!$I$2</f>
        <v>COMM-PC-2001-01</v>
      </c>
      <c r="G2" s="105"/>
      <c r="H2" s="105"/>
      <c r="I2" s="105"/>
      <c r="J2" s="105"/>
    </row>
    <row r="3" spans="2:10" ht="15.75" thickBot="1">
      <c r="B3" s="96"/>
      <c r="C3" s="96"/>
      <c r="D3" s="265" t="s">
        <v>2</v>
      </c>
      <c r="E3" s="266"/>
      <c r="F3" s="267" t="str">
        <f>OwnerApproverRevision!$I$3</f>
        <v>11 Dec 2024</v>
      </c>
      <c r="G3" s="105"/>
      <c r="H3" s="105"/>
      <c r="I3" s="105"/>
      <c r="J3" s="105"/>
    </row>
    <row r="4" spans="2:10" s="96" customFormat="1" ht="15.75" thickBot="1">
      <c r="B4" s="89"/>
      <c r="D4" s="124"/>
    </row>
    <row r="5" spans="2:10" ht="144" customHeight="1" thickBot="1">
      <c r="B5" s="183" t="s">
        <v>1468</v>
      </c>
      <c r="C5" s="189" t="s">
        <v>1469</v>
      </c>
      <c r="D5" s="319" t="s">
        <v>91</v>
      </c>
      <c r="E5" s="320"/>
      <c r="F5" s="190" t="s">
        <v>92</v>
      </c>
      <c r="G5" s="275" t="s">
        <v>93</v>
      </c>
      <c r="H5" s="273" t="s">
        <v>1470</v>
      </c>
    </row>
    <row r="6" spans="2:10" ht="15" customHeight="1">
      <c r="B6" s="276">
        <v>1</v>
      </c>
      <c r="C6" s="242" t="s">
        <v>1471</v>
      </c>
      <c r="D6" s="277" t="s">
        <v>7</v>
      </c>
      <c r="E6" s="278" t="s">
        <v>1472</v>
      </c>
      <c r="F6" s="242" t="s">
        <v>1473</v>
      </c>
      <c r="G6" s="198" t="s">
        <v>1474</v>
      </c>
      <c r="H6" s="96"/>
    </row>
    <row r="7" spans="2:10" ht="15" customHeight="1">
      <c r="B7" s="279">
        <v>6</v>
      </c>
      <c r="C7" s="8" t="s">
        <v>1475</v>
      </c>
      <c r="D7" s="146" t="s">
        <v>7</v>
      </c>
      <c r="E7" s="133" t="s">
        <v>1472</v>
      </c>
      <c r="F7" s="8" t="s">
        <v>1473</v>
      </c>
      <c r="G7" s="152" t="s">
        <v>1474</v>
      </c>
      <c r="H7" s="96"/>
    </row>
    <row r="8" spans="2:10" ht="15" customHeight="1">
      <c r="B8" s="279">
        <v>20</v>
      </c>
      <c r="C8" s="8" t="s">
        <v>1476</v>
      </c>
      <c r="D8" s="146" t="s">
        <v>7</v>
      </c>
      <c r="E8" s="133" t="s">
        <v>1472</v>
      </c>
      <c r="F8" s="8" t="s">
        <v>1477</v>
      </c>
      <c r="G8" s="152" t="s">
        <v>1474</v>
      </c>
      <c r="H8" s="96"/>
    </row>
    <row r="9" spans="2:10" ht="15" customHeight="1">
      <c r="B9" s="279">
        <v>20</v>
      </c>
      <c r="C9" s="8" t="s">
        <v>1478</v>
      </c>
      <c r="D9" s="146" t="s">
        <v>7</v>
      </c>
      <c r="E9" s="133" t="s">
        <v>1472</v>
      </c>
      <c r="F9" s="8" t="s">
        <v>1477</v>
      </c>
      <c r="G9" s="152" t="s">
        <v>1474</v>
      </c>
      <c r="H9" s="96"/>
    </row>
    <row r="10" spans="2:10" ht="15" customHeight="1">
      <c r="B10" s="279">
        <v>20</v>
      </c>
      <c r="C10" s="8" t="s">
        <v>1479</v>
      </c>
      <c r="D10" s="146" t="s">
        <v>7</v>
      </c>
      <c r="E10" s="133" t="s">
        <v>1472</v>
      </c>
      <c r="F10" s="8" t="s">
        <v>1477</v>
      </c>
      <c r="G10" s="152" t="s">
        <v>1474</v>
      </c>
      <c r="H10" s="96"/>
    </row>
    <row r="11" spans="2:10" ht="15" customHeight="1">
      <c r="B11" s="279">
        <v>46</v>
      </c>
      <c r="C11" s="8" t="s">
        <v>1480</v>
      </c>
      <c r="D11" s="146" t="s">
        <v>7</v>
      </c>
      <c r="E11" s="143" t="s">
        <v>1481</v>
      </c>
      <c r="F11" s="8" t="s">
        <v>1482</v>
      </c>
      <c r="G11" s="152" t="s">
        <v>1483</v>
      </c>
      <c r="H11" s="96"/>
    </row>
    <row r="12" spans="2:10" ht="150" customHeight="1">
      <c r="B12" s="279">
        <v>50</v>
      </c>
      <c r="C12" s="8" t="s">
        <v>1484</v>
      </c>
      <c r="D12" s="146" t="s">
        <v>7</v>
      </c>
      <c r="E12" s="133" t="s">
        <v>1472</v>
      </c>
      <c r="F12" s="8" t="s">
        <v>1473</v>
      </c>
      <c r="G12" s="152" t="s">
        <v>1474</v>
      </c>
      <c r="H12" s="96"/>
    </row>
    <row r="13" spans="2:10" ht="15" customHeight="1">
      <c r="B13" s="279">
        <v>61</v>
      </c>
      <c r="C13" s="8" t="s">
        <v>1485</v>
      </c>
      <c r="D13" s="146" t="s">
        <v>7</v>
      </c>
      <c r="E13" s="133" t="s">
        <v>1472</v>
      </c>
      <c r="F13" s="8" t="s">
        <v>1486</v>
      </c>
      <c r="G13" s="152" t="s">
        <v>1474</v>
      </c>
      <c r="H13" s="96"/>
    </row>
    <row r="14" spans="2:10" ht="45" customHeight="1" thickBot="1">
      <c r="B14" s="280">
        <v>63</v>
      </c>
      <c r="C14" s="10" t="s">
        <v>1487</v>
      </c>
      <c r="D14" s="281" t="s">
        <v>7</v>
      </c>
      <c r="E14" s="134" t="s">
        <v>1472</v>
      </c>
      <c r="F14" s="10" t="s">
        <v>1488</v>
      </c>
      <c r="G14" s="153" t="s">
        <v>1489</v>
      </c>
      <c r="H14" s="96"/>
    </row>
    <row r="15" spans="2:10" s="96" customFormat="1" ht="15" customHeight="1" thickBot="1">
      <c r="B15" s="89"/>
      <c r="D15" s="124"/>
    </row>
    <row r="16" spans="2:10" s="96" customFormat="1" ht="60.75" thickBot="1">
      <c r="B16" s="89"/>
      <c r="C16" s="246" t="s">
        <v>1490</v>
      </c>
      <c r="D16" s="124"/>
      <c r="G16" s="88" t="s">
        <v>1491</v>
      </c>
    </row>
    <row r="17" spans="2:4" s="96" customFormat="1">
      <c r="B17" s="89"/>
      <c r="D17" s="124"/>
    </row>
    <row r="18" spans="2:4" s="96" customFormat="1">
      <c r="B18" s="89"/>
      <c r="D18" s="124"/>
    </row>
    <row r="19" spans="2:4" s="96" customFormat="1">
      <c r="B19" s="89"/>
      <c r="D19" s="124"/>
    </row>
    <row r="20" spans="2:4" s="96" customFormat="1">
      <c r="B20" s="89"/>
      <c r="D20" s="124"/>
    </row>
    <row r="21" spans="2:4" s="96" customFormat="1">
      <c r="B21" s="89"/>
      <c r="D21" s="124"/>
    </row>
    <row r="22" spans="2:4" s="96" customFormat="1">
      <c r="B22" s="89"/>
      <c r="D22" s="124"/>
    </row>
    <row r="23" spans="2:4" s="96" customFormat="1">
      <c r="B23" s="89"/>
      <c r="D23" s="124"/>
    </row>
    <row r="24" spans="2:4" s="96" customFormat="1">
      <c r="B24" s="89"/>
      <c r="D24" s="124"/>
    </row>
    <row r="25" spans="2:4" s="96" customFormat="1">
      <c r="B25" s="89"/>
      <c r="D25" s="124"/>
    </row>
    <row r="26" spans="2:4" s="96" customFormat="1">
      <c r="B26" s="89"/>
      <c r="D26" s="124"/>
    </row>
    <row r="27" spans="2:4" s="96" customFormat="1">
      <c r="B27" s="89"/>
      <c r="D27" s="124"/>
    </row>
    <row r="28" spans="2:4" s="96" customFormat="1">
      <c r="B28" s="89"/>
      <c r="D28" s="124"/>
    </row>
    <row r="29" spans="2:4" s="96" customFormat="1">
      <c r="B29" s="89"/>
      <c r="D29" s="124"/>
    </row>
    <row r="30" spans="2:4" s="96" customFormat="1">
      <c r="B30" s="89"/>
      <c r="D30" s="124"/>
    </row>
    <row r="31" spans="2:4" s="96" customFormat="1">
      <c r="B31" s="89"/>
      <c r="D31" s="124"/>
    </row>
    <row r="32" spans="2:4" s="96" customFormat="1">
      <c r="B32" s="89"/>
      <c r="D32" s="124"/>
    </row>
    <row r="33" spans="2:4" s="96" customFormat="1">
      <c r="B33" s="89"/>
      <c r="D33" s="124"/>
    </row>
    <row r="34" spans="2:4" s="96" customFormat="1">
      <c r="B34" s="89"/>
      <c r="D34" s="124"/>
    </row>
    <row r="35" spans="2:4" s="96" customFormat="1">
      <c r="B35" s="89"/>
      <c r="D35" s="124"/>
    </row>
    <row r="36" spans="2:4" s="96" customFormat="1">
      <c r="B36" s="89"/>
      <c r="D36" s="124"/>
    </row>
    <row r="37" spans="2:4" s="96" customFormat="1">
      <c r="B37" s="89"/>
      <c r="D37" s="124"/>
    </row>
    <row r="38" spans="2:4" s="96" customFormat="1">
      <c r="B38" s="89"/>
      <c r="D38" s="124"/>
    </row>
    <row r="39" spans="2:4" s="96" customFormat="1">
      <c r="B39" s="89"/>
      <c r="D39" s="124"/>
    </row>
    <row r="40" spans="2:4" s="96" customFormat="1">
      <c r="B40" s="89"/>
      <c r="D40" s="124"/>
    </row>
    <row r="41" spans="2:4" s="96" customFormat="1">
      <c r="B41" s="89"/>
      <c r="D41" s="124"/>
    </row>
    <row r="42" spans="2:4" s="96" customFormat="1">
      <c r="B42" s="89"/>
      <c r="D42" s="124"/>
    </row>
    <row r="43" spans="2:4" s="96" customFormat="1">
      <c r="B43" s="89"/>
      <c r="D43" s="124"/>
    </row>
    <row r="44" spans="2:4" s="96" customFormat="1">
      <c r="B44" s="89"/>
      <c r="D44" s="124"/>
    </row>
    <row r="45" spans="2:4" s="96" customFormat="1">
      <c r="B45" s="89"/>
      <c r="D45" s="124"/>
    </row>
    <row r="46" spans="2:4" s="96" customFormat="1">
      <c r="B46" s="89"/>
      <c r="D46" s="124"/>
    </row>
    <row r="47" spans="2:4" s="96" customFormat="1">
      <c r="B47" s="89"/>
      <c r="D47" s="124"/>
    </row>
    <row r="48" spans="2:4" s="96" customFormat="1">
      <c r="B48" s="89"/>
      <c r="D48" s="124"/>
    </row>
    <row r="49" spans="2:4" s="96" customFormat="1">
      <c r="B49" s="89"/>
      <c r="D49" s="124"/>
    </row>
    <row r="50" spans="2:4" s="96" customFormat="1">
      <c r="B50" s="89"/>
      <c r="D50" s="124"/>
    </row>
    <row r="51" spans="2:4" s="96" customFormat="1">
      <c r="B51" s="89"/>
      <c r="D51" s="124"/>
    </row>
    <row r="52" spans="2:4" s="96" customFormat="1">
      <c r="B52" s="89"/>
      <c r="D52" s="124"/>
    </row>
    <row r="53" spans="2:4" s="96" customFormat="1">
      <c r="B53" s="89"/>
      <c r="D53" s="124"/>
    </row>
    <row r="54" spans="2:4" s="96" customFormat="1">
      <c r="B54" s="89"/>
      <c r="D54" s="124"/>
    </row>
    <row r="55" spans="2:4" s="96" customFormat="1">
      <c r="B55" s="89"/>
      <c r="D55" s="124"/>
    </row>
    <row r="56" spans="2:4" s="96" customFormat="1">
      <c r="B56" s="89"/>
      <c r="D56" s="124"/>
    </row>
    <row r="57" spans="2:4" s="96" customFormat="1">
      <c r="B57" s="89"/>
      <c r="D57" s="124"/>
    </row>
    <row r="58" spans="2:4" s="96" customFormat="1">
      <c r="B58" s="89"/>
      <c r="D58" s="124"/>
    </row>
  </sheetData>
  <autoFilter ref="B5:G5" xr:uid="{5E7B025E-79CA-4227-99CC-AD55CC758E8C}"/>
  <mergeCells count="2">
    <mergeCell ref="D5:E5"/>
    <mergeCell ref="D1:H1"/>
  </mergeCells>
  <conditionalFormatting sqref="D5">
    <cfRule type="duplicateValues" dxfId="4" priority="1"/>
  </conditionalFormatting>
  <hyperlinks>
    <hyperlink ref="H5" r:id="rId1" xr:uid="{2211E3C1-EFD6-4F56-BFD9-8A853EA9CF4F}"/>
  </hyperlinks>
  <pageMargins left="0.7" right="0.7" top="0.75" bottom="0.75" header="0.3" footer="0.3"/>
  <pageSetup orientation="portrait" r:id="rId2"/>
  <drawing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5C270E-3B0D-44E5-BDDF-6822EF293472}">
  <sheetPr>
    <tabColor theme="7" tint="-0.249977111117893"/>
  </sheetPr>
  <dimension ref="A1:AT322"/>
  <sheetViews>
    <sheetView zoomScaleNormal="100" workbookViewId="0">
      <selection activeCell="E3" sqref="E3"/>
    </sheetView>
  </sheetViews>
  <sheetFormatPr defaultColWidth="8.85546875" defaultRowHeight="15"/>
  <cols>
    <col min="1" max="1" width="2.7109375" style="96" customWidth="1"/>
    <col min="2" max="2" width="43.7109375" customWidth="1"/>
    <col min="3" max="3" width="12.28515625" style="33" customWidth="1"/>
    <col min="4" max="4" width="2.7109375" customWidth="1"/>
    <col min="5" max="5" width="19.7109375" customWidth="1"/>
    <col min="6" max="6" width="49.42578125" customWidth="1"/>
    <col min="7" max="7" width="27.140625" customWidth="1"/>
    <col min="8" max="8" width="45.5703125" bestFit="1" customWidth="1"/>
    <col min="9" max="22" width="40.7109375" style="96" customWidth="1"/>
    <col min="23" max="46" width="8.85546875" style="96"/>
  </cols>
  <sheetData>
    <row r="1" spans="2:9" ht="47.25" customHeight="1" thickBot="1">
      <c r="B1" s="96"/>
      <c r="C1" s="321" t="s">
        <v>0</v>
      </c>
      <c r="D1" s="322"/>
      <c r="E1" s="322"/>
      <c r="F1" s="322"/>
      <c r="G1" s="322"/>
      <c r="H1" s="322"/>
      <c r="I1" s="274"/>
    </row>
    <row r="2" spans="2:9" ht="15.75" thickBot="1">
      <c r="B2" s="96"/>
      <c r="C2" s="262" t="s">
        <v>1</v>
      </c>
      <c r="D2" s="263"/>
      <c r="E2" s="264" t="str">
        <f>OwnerApproverRevision!$I$2</f>
        <v>COMM-PC-2001-01</v>
      </c>
      <c r="F2" s="105"/>
      <c r="G2" s="105"/>
      <c r="H2" s="105"/>
      <c r="I2" s="105"/>
    </row>
    <row r="3" spans="2:9" ht="15.75" thickBot="1">
      <c r="B3" s="96"/>
      <c r="C3" s="265" t="s">
        <v>2</v>
      </c>
      <c r="D3" s="266"/>
      <c r="E3" s="267" t="str">
        <f>OwnerApproverRevision!$I$3</f>
        <v>11 Dec 2024</v>
      </c>
      <c r="F3" s="105"/>
      <c r="G3" s="105"/>
      <c r="H3" s="105"/>
      <c r="I3" s="105"/>
    </row>
    <row r="4" spans="2:9" s="96" customFormat="1" ht="15.75" thickBot="1">
      <c r="C4" s="105"/>
    </row>
    <row r="5" spans="2:9" ht="45" customHeight="1" thickBot="1">
      <c r="B5" s="184" t="s">
        <v>1492</v>
      </c>
      <c r="C5" s="185"/>
      <c r="D5" s="325" t="s">
        <v>91</v>
      </c>
      <c r="E5" s="326"/>
      <c r="F5" s="186" t="s">
        <v>92</v>
      </c>
      <c r="G5" s="187" t="s">
        <v>93</v>
      </c>
      <c r="H5" s="11" t="s">
        <v>1493</v>
      </c>
    </row>
    <row r="6" spans="2:9">
      <c r="B6" s="18" t="s">
        <v>1494</v>
      </c>
      <c r="C6" s="158"/>
      <c r="D6" s="125" t="s">
        <v>7</v>
      </c>
      <c r="E6" s="338" t="s">
        <v>1481</v>
      </c>
      <c r="F6" s="145" t="s">
        <v>1495</v>
      </c>
      <c r="G6" s="335" t="s">
        <v>1496</v>
      </c>
      <c r="H6" s="96"/>
    </row>
    <row r="7" spans="2:9">
      <c r="B7" s="18" t="s">
        <v>1497</v>
      </c>
      <c r="C7" s="158"/>
      <c r="D7" s="125" t="s">
        <v>7</v>
      </c>
      <c r="E7" s="339"/>
      <c r="F7" s="341" t="s">
        <v>1498</v>
      </c>
      <c r="G7" s="335"/>
      <c r="H7" s="96"/>
    </row>
    <row r="8" spans="2:9">
      <c r="B8" s="18" t="s">
        <v>1499</v>
      </c>
      <c r="C8" s="158"/>
      <c r="D8" s="125" t="s">
        <v>7</v>
      </c>
      <c r="E8" s="339"/>
      <c r="F8" s="342"/>
      <c r="G8" s="335"/>
      <c r="H8" s="96"/>
    </row>
    <row r="9" spans="2:9">
      <c r="B9" s="18" t="s">
        <v>1500</v>
      </c>
      <c r="C9" s="158"/>
      <c r="D9" s="125" t="s">
        <v>7</v>
      </c>
      <c r="E9" s="339"/>
      <c r="F9" s="342"/>
      <c r="G9" s="335"/>
      <c r="H9" s="96"/>
    </row>
    <row r="10" spans="2:9">
      <c r="B10" s="18" t="s">
        <v>1501</v>
      </c>
      <c r="C10" s="158"/>
      <c r="D10" s="125" t="s">
        <v>7</v>
      </c>
      <c r="E10" s="339"/>
      <c r="F10" s="342"/>
      <c r="G10" s="335"/>
      <c r="H10" s="96"/>
    </row>
    <row r="11" spans="2:9">
      <c r="B11" s="18" t="s">
        <v>1502</v>
      </c>
      <c r="C11" s="158"/>
      <c r="D11" s="125" t="s">
        <v>7</v>
      </c>
      <c r="E11" s="339"/>
      <c r="F11" s="342"/>
      <c r="G11" s="335"/>
      <c r="H11" s="96"/>
    </row>
    <row r="12" spans="2:9">
      <c r="B12" s="18" t="s">
        <v>1503</v>
      </c>
      <c r="C12" s="158" t="s">
        <v>1322</v>
      </c>
      <c r="D12" s="125" t="s">
        <v>7</v>
      </c>
      <c r="E12" s="339"/>
      <c r="F12" s="342"/>
      <c r="G12" s="335"/>
      <c r="H12" s="96"/>
    </row>
    <row r="13" spans="2:9">
      <c r="B13" s="18" t="s">
        <v>1504</v>
      </c>
      <c r="C13" s="158" t="s">
        <v>1325</v>
      </c>
      <c r="D13" s="125" t="s">
        <v>7</v>
      </c>
      <c r="E13" s="339"/>
      <c r="F13" s="342"/>
      <c r="G13" s="335"/>
      <c r="H13" s="96"/>
    </row>
    <row r="14" spans="2:9">
      <c r="B14" s="18" t="s">
        <v>1305</v>
      </c>
      <c r="C14" s="158" t="s">
        <v>1307</v>
      </c>
      <c r="D14" s="125" t="s">
        <v>7</v>
      </c>
      <c r="E14" s="339"/>
      <c r="F14" s="342"/>
      <c r="G14" s="335"/>
      <c r="H14" s="96"/>
    </row>
    <row r="15" spans="2:9" ht="15.75" thickBot="1">
      <c r="B15" s="19" t="s">
        <v>1505</v>
      </c>
      <c r="C15" s="159" t="s">
        <v>1263</v>
      </c>
      <c r="D15" s="126" t="s">
        <v>7</v>
      </c>
      <c r="E15" s="340"/>
      <c r="F15" s="343"/>
      <c r="G15" s="336"/>
      <c r="H15" s="96"/>
    </row>
    <row r="16" spans="2:9" s="96" customFormat="1">
      <c r="C16" s="105"/>
    </row>
    <row r="17" spans="1:46" s="96" customFormat="1" ht="14.45" customHeight="1">
      <c r="B17" s="344" t="s">
        <v>1506</v>
      </c>
      <c r="C17" s="344"/>
      <c r="D17" s="344"/>
      <c r="E17" s="344"/>
      <c r="F17" s="344"/>
      <c r="G17" s="344"/>
    </row>
    <row r="18" spans="1:46" s="1" customFormat="1" ht="14.45" customHeight="1">
      <c r="A18" s="88"/>
      <c r="B18" s="334" t="s">
        <v>1507</v>
      </c>
      <c r="C18" s="334"/>
      <c r="D18" s="334"/>
      <c r="E18" s="334"/>
      <c r="F18" s="334"/>
      <c r="G18" s="334"/>
      <c r="H18" s="88"/>
      <c r="I18" s="88"/>
      <c r="J18" s="88"/>
      <c r="K18" s="88"/>
      <c r="L18" s="88"/>
      <c r="M18" s="88"/>
      <c r="N18" s="88"/>
      <c r="O18" s="88"/>
      <c r="P18" s="88"/>
      <c r="Q18" s="88"/>
      <c r="R18" s="88"/>
      <c r="S18" s="88"/>
      <c r="T18" s="88"/>
      <c r="U18" s="88"/>
      <c r="V18" s="88"/>
      <c r="W18" s="88"/>
      <c r="X18" s="88"/>
      <c r="Y18" s="88"/>
      <c r="Z18" s="88"/>
      <c r="AA18" s="88"/>
      <c r="AB18" s="88"/>
      <c r="AC18" s="88"/>
      <c r="AD18" s="88"/>
      <c r="AE18" s="88"/>
      <c r="AF18" s="88"/>
      <c r="AG18" s="88"/>
      <c r="AH18" s="88"/>
      <c r="AI18" s="88"/>
      <c r="AJ18" s="88"/>
      <c r="AK18" s="88"/>
      <c r="AL18" s="88"/>
      <c r="AM18" s="88"/>
      <c r="AN18" s="88"/>
      <c r="AO18" s="88"/>
      <c r="AP18" s="88"/>
      <c r="AQ18" s="88"/>
      <c r="AR18" s="88"/>
      <c r="AS18" s="88"/>
      <c r="AT18" s="88"/>
    </row>
    <row r="19" spans="1:46" ht="17.45" customHeight="1" thickBot="1">
      <c r="B19" s="130"/>
      <c r="C19" s="130"/>
      <c r="D19" s="130"/>
      <c r="E19" s="130"/>
      <c r="F19" s="130"/>
      <c r="G19" s="130"/>
      <c r="H19" s="96"/>
    </row>
    <row r="20" spans="1:46" ht="18">
      <c r="B20" s="337" t="s">
        <v>1508</v>
      </c>
      <c r="C20" s="332"/>
      <c r="D20" s="332"/>
      <c r="E20" s="332"/>
      <c r="F20" s="332"/>
      <c r="G20" s="333"/>
      <c r="H20" s="96"/>
    </row>
    <row r="21" spans="1:46">
      <c r="B21" s="188" t="s">
        <v>1509</v>
      </c>
      <c r="C21" s="327" t="s">
        <v>1510</v>
      </c>
      <c r="D21" s="328"/>
      <c r="E21" s="329"/>
      <c r="F21" s="21" t="s">
        <v>1511</v>
      </c>
      <c r="G21" s="22" t="s">
        <v>1512</v>
      </c>
      <c r="H21" s="96"/>
    </row>
    <row r="22" spans="1:46" ht="60">
      <c r="B22" s="128" t="s">
        <v>1513</v>
      </c>
      <c r="C22" s="161"/>
      <c r="D22" s="23"/>
      <c r="E22" s="24" t="s">
        <v>1514</v>
      </c>
      <c r="F22" s="23" t="s">
        <v>1515</v>
      </c>
      <c r="G22" s="25">
        <v>46442</v>
      </c>
      <c r="H22" s="96"/>
    </row>
    <row r="23" spans="1:46" ht="45">
      <c r="B23" s="128" t="s">
        <v>1513</v>
      </c>
      <c r="C23" s="161"/>
      <c r="D23" s="23"/>
      <c r="E23" s="24" t="s">
        <v>1516</v>
      </c>
      <c r="F23" s="23" t="s">
        <v>1517</v>
      </c>
      <c r="G23" s="25">
        <v>45712</v>
      </c>
      <c r="H23" s="96"/>
    </row>
    <row r="24" spans="1:46">
      <c r="B24" s="128" t="s">
        <v>1518</v>
      </c>
      <c r="C24" s="161"/>
      <c r="D24" s="23"/>
      <c r="E24" s="24" t="s">
        <v>1519</v>
      </c>
      <c r="F24" s="23" t="s">
        <v>1520</v>
      </c>
      <c r="G24" s="25" t="s">
        <v>1521</v>
      </c>
      <c r="H24" s="96"/>
    </row>
    <row r="25" spans="1:46">
      <c r="B25" s="128" t="s">
        <v>1518</v>
      </c>
      <c r="C25" s="161"/>
      <c r="D25" s="23"/>
      <c r="E25" s="24" t="s">
        <v>1522</v>
      </c>
      <c r="F25" s="23" t="s">
        <v>1523</v>
      </c>
      <c r="G25" s="25" t="s">
        <v>1521</v>
      </c>
      <c r="H25" s="96"/>
    </row>
    <row r="26" spans="1:46" ht="45">
      <c r="B26" s="128" t="s">
        <v>1524</v>
      </c>
      <c r="C26" s="161"/>
      <c r="D26" s="23"/>
      <c r="E26" s="24" t="s">
        <v>1525</v>
      </c>
      <c r="F26" s="23" t="s">
        <v>1526</v>
      </c>
      <c r="G26" s="25" t="s">
        <v>1521</v>
      </c>
      <c r="H26" s="96"/>
    </row>
    <row r="27" spans="1:46" ht="30">
      <c r="B27" s="128" t="s">
        <v>1524</v>
      </c>
      <c r="C27" s="161"/>
      <c r="D27" s="23"/>
      <c r="E27" s="24" t="s">
        <v>1527</v>
      </c>
      <c r="F27" s="23" t="s">
        <v>1528</v>
      </c>
      <c r="G27" s="25" t="s">
        <v>1521</v>
      </c>
      <c r="H27" s="96"/>
    </row>
    <row r="28" spans="1:46" ht="30">
      <c r="B28" s="128" t="s">
        <v>1518</v>
      </c>
      <c r="C28" s="161"/>
      <c r="D28" s="23"/>
      <c r="E28" s="24" t="s">
        <v>1527</v>
      </c>
      <c r="F28" s="23" t="s">
        <v>1528</v>
      </c>
      <c r="G28" s="25" t="s">
        <v>1521</v>
      </c>
      <c r="H28" s="96"/>
    </row>
    <row r="29" spans="1:46" ht="135">
      <c r="B29" s="128" t="s">
        <v>1518</v>
      </c>
      <c r="C29" s="161"/>
      <c r="D29" s="23"/>
      <c r="E29" s="24" t="s">
        <v>1529</v>
      </c>
      <c r="F29" s="23" t="s">
        <v>1530</v>
      </c>
      <c r="G29" s="25" t="s">
        <v>1521</v>
      </c>
      <c r="H29" s="96"/>
    </row>
    <row r="30" spans="1:46" ht="60">
      <c r="B30" s="128" t="s">
        <v>1518</v>
      </c>
      <c r="C30" s="161"/>
      <c r="D30" s="23"/>
      <c r="E30" s="24" t="s">
        <v>1531</v>
      </c>
      <c r="F30" s="23" t="s">
        <v>1532</v>
      </c>
      <c r="G30" s="25" t="s">
        <v>1521</v>
      </c>
      <c r="H30" s="96"/>
    </row>
    <row r="31" spans="1:46" ht="45">
      <c r="B31" s="128" t="s">
        <v>1513</v>
      </c>
      <c r="C31" s="161"/>
      <c r="D31" s="23"/>
      <c r="E31" s="24" t="s">
        <v>1533</v>
      </c>
      <c r="F31" s="23" t="s">
        <v>1534</v>
      </c>
      <c r="G31" s="25">
        <v>45712</v>
      </c>
      <c r="H31" s="96"/>
    </row>
    <row r="32" spans="1:46" ht="30">
      <c r="B32" s="128" t="s">
        <v>1513</v>
      </c>
      <c r="C32" s="161"/>
      <c r="D32" s="23"/>
      <c r="E32" s="24" t="s">
        <v>1535</v>
      </c>
      <c r="F32" s="23" t="s">
        <v>1536</v>
      </c>
      <c r="G32" s="25" t="s">
        <v>1521</v>
      </c>
      <c r="H32" s="96"/>
    </row>
    <row r="33" spans="2:8" ht="30">
      <c r="B33" s="128" t="s">
        <v>1513</v>
      </c>
      <c r="C33" s="161"/>
      <c r="D33" s="23"/>
      <c r="E33" s="24" t="s">
        <v>1537</v>
      </c>
      <c r="F33" s="23" t="s">
        <v>1538</v>
      </c>
      <c r="G33" s="25">
        <v>46442</v>
      </c>
      <c r="H33" s="96"/>
    </row>
    <row r="34" spans="2:8">
      <c r="B34" s="128" t="s">
        <v>1513</v>
      </c>
      <c r="C34" s="161"/>
      <c r="D34" s="23"/>
      <c r="E34" s="24" t="s">
        <v>1539</v>
      </c>
      <c r="F34" s="23" t="s">
        <v>1540</v>
      </c>
      <c r="G34" s="25">
        <v>46442</v>
      </c>
      <c r="H34" s="96"/>
    </row>
    <row r="35" spans="2:8" ht="45">
      <c r="B35" s="128" t="s">
        <v>1518</v>
      </c>
      <c r="C35" s="161"/>
      <c r="D35" s="23"/>
      <c r="E35" s="24" t="s">
        <v>1384</v>
      </c>
      <c r="F35" s="23" t="s">
        <v>1541</v>
      </c>
      <c r="G35" s="25" t="s">
        <v>1521</v>
      </c>
      <c r="H35" s="96"/>
    </row>
    <row r="36" spans="2:8" ht="45">
      <c r="B36" s="128" t="s">
        <v>1518</v>
      </c>
      <c r="C36" s="161"/>
      <c r="D36" s="23"/>
      <c r="E36" s="24" t="s">
        <v>1393</v>
      </c>
      <c r="F36" s="23" t="s">
        <v>1542</v>
      </c>
      <c r="G36" s="25" t="s">
        <v>1521</v>
      </c>
      <c r="H36" s="96"/>
    </row>
    <row r="37" spans="2:8" ht="75">
      <c r="B37" s="128" t="s">
        <v>1513</v>
      </c>
      <c r="C37" s="161"/>
      <c r="D37" s="23"/>
      <c r="E37" s="24" t="s">
        <v>1543</v>
      </c>
      <c r="F37" s="23" t="s">
        <v>1544</v>
      </c>
      <c r="G37" s="25">
        <v>45712</v>
      </c>
      <c r="H37" s="96"/>
    </row>
    <row r="38" spans="2:8" ht="90">
      <c r="B38" s="128" t="s">
        <v>1513</v>
      </c>
      <c r="C38" s="161"/>
      <c r="D38" s="23"/>
      <c r="E38" s="24" t="s">
        <v>1545</v>
      </c>
      <c r="F38" s="23" t="s">
        <v>1546</v>
      </c>
      <c r="G38" s="25">
        <v>45712</v>
      </c>
      <c r="H38" s="96"/>
    </row>
    <row r="39" spans="2:8" ht="75">
      <c r="B39" s="128" t="s">
        <v>1513</v>
      </c>
      <c r="C39" s="161"/>
      <c r="D39" s="23"/>
      <c r="E39" s="24" t="s">
        <v>1547</v>
      </c>
      <c r="F39" s="23" t="s">
        <v>1548</v>
      </c>
      <c r="G39" s="25">
        <v>45712</v>
      </c>
      <c r="H39" s="96"/>
    </row>
    <row r="40" spans="2:8" ht="30">
      <c r="B40" s="128" t="s">
        <v>1518</v>
      </c>
      <c r="C40" s="161"/>
      <c r="D40" s="23"/>
      <c r="E40" s="24" t="s">
        <v>1396</v>
      </c>
      <c r="F40" s="23" t="s">
        <v>1549</v>
      </c>
      <c r="G40" s="25" t="s">
        <v>1521</v>
      </c>
      <c r="H40" s="96"/>
    </row>
    <row r="41" spans="2:8" ht="30">
      <c r="B41" s="128" t="s">
        <v>1518</v>
      </c>
      <c r="C41" s="161"/>
      <c r="D41" s="23"/>
      <c r="E41" s="24" t="s">
        <v>1400</v>
      </c>
      <c r="F41" s="23" t="s">
        <v>1550</v>
      </c>
      <c r="G41" s="25" t="s">
        <v>1521</v>
      </c>
      <c r="H41" s="96"/>
    </row>
    <row r="42" spans="2:8" ht="60">
      <c r="B42" s="128" t="s">
        <v>1524</v>
      </c>
      <c r="C42" s="161"/>
      <c r="D42" s="23"/>
      <c r="E42" s="24" t="s">
        <v>1551</v>
      </c>
      <c r="F42" s="23" t="s">
        <v>1552</v>
      </c>
      <c r="G42" s="25" t="s">
        <v>1521</v>
      </c>
      <c r="H42" s="96"/>
    </row>
    <row r="43" spans="2:8" ht="75">
      <c r="B43" s="128" t="s">
        <v>1513</v>
      </c>
      <c r="C43" s="161"/>
      <c r="D43" s="23"/>
      <c r="E43" s="24" t="s">
        <v>1553</v>
      </c>
      <c r="F43" s="23" t="s">
        <v>1554</v>
      </c>
      <c r="G43" s="25">
        <v>46442</v>
      </c>
      <c r="H43" s="96"/>
    </row>
    <row r="44" spans="2:8" ht="60">
      <c r="B44" s="128" t="s">
        <v>1513</v>
      </c>
      <c r="C44" s="161"/>
      <c r="D44" s="23"/>
      <c r="E44" s="24" t="s">
        <v>1555</v>
      </c>
      <c r="F44" s="23" t="s">
        <v>1556</v>
      </c>
      <c r="G44" s="25">
        <v>46440</v>
      </c>
      <c r="H44" s="96"/>
    </row>
    <row r="45" spans="2:8" ht="45">
      <c r="B45" s="128" t="s">
        <v>1513</v>
      </c>
      <c r="C45" s="161"/>
      <c r="D45" s="23"/>
      <c r="E45" s="24" t="s">
        <v>1557</v>
      </c>
      <c r="F45" s="23" t="s">
        <v>1558</v>
      </c>
      <c r="G45" s="25">
        <v>46442</v>
      </c>
      <c r="H45" s="96"/>
    </row>
    <row r="46" spans="2:8" ht="45">
      <c r="B46" s="128" t="s">
        <v>1513</v>
      </c>
      <c r="C46" s="161"/>
      <c r="D46" s="23"/>
      <c r="E46" s="24" t="s">
        <v>1559</v>
      </c>
      <c r="F46" s="23" t="s">
        <v>1560</v>
      </c>
      <c r="G46" s="25">
        <v>46442</v>
      </c>
      <c r="H46" s="96"/>
    </row>
    <row r="47" spans="2:8" ht="45">
      <c r="B47" s="128" t="s">
        <v>1513</v>
      </c>
      <c r="C47" s="161"/>
      <c r="D47" s="23"/>
      <c r="E47" s="24" t="s">
        <v>1561</v>
      </c>
      <c r="F47" s="23" t="s">
        <v>1562</v>
      </c>
      <c r="G47" s="25">
        <v>46442</v>
      </c>
      <c r="H47" s="96"/>
    </row>
    <row r="48" spans="2:8">
      <c r="B48" s="128" t="s">
        <v>1513</v>
      </c>
      <c r="C48" s="161"/>
      <c r="D48" s="23"/>
      <c r="E48" s="24" t="s">
        <v>1563</v>
      </c>
      <c r="F48" s="23" t="s">
        <v>1564</v>
      </c>
      <c r="G48" s="25">
        <v>46440</v>
      </c>
      <c r="H48" s="96"/>
    </row>
    <row r="49" spans="2:8" ht="30">
      <c r="B49" s="128" t="s">
        <v>1513</v>
      </c>
      <c r="C49" s="161"/>
      <c r="D49" s="23"/>
      <c r="E49" s="24" t="s">
        <v>1565</v>
      </c>
      <c r="F49" s="23" t="s">
        <v>1566</v>
      </c>
      <c r="G49" s="25" t="s">
        <v>1521</v>
      </c>
      <c r="H49" s="96"/>
    </row>
    <row r="50" spans="2:8" ht="45">
      <c r="B50" s="128" t="s">
        <v>1513</v>
      </c>
      <c r="C50" s="161"/>
      <c r="D50" s="23"/>
      <c r="E50" s="24" t="s">
        <v>1567</v>
      </c>
      <c r="F50" s="23" t="s">
        <v>1568</v>
      </c>
      <c r="G50" s="25">
        <v>46442</v>
      </c>
      <c r="H50" s="96"/>
    </row>
    <row r="51" spans="2:8" ht="30">
      <c r="B51" s="128" t="s">
        <v>1513</v>
      </c>
      <c r="C51" s="161"/>
      <c r="D51" s="23"/>
      <c r="E51" s="24" t="s">
        <v>1569</v>
      </c>
      <c r="F51" s="23" t="s">
        <v>1570</v>
      </c>
      <c r="G51" s="25">
        <v>46442</v>
      </c>
      <c r="H51" s="96"/>
    </row>
    <row r="52" spans="2:8" ht="30">
      <c r="B52" s="128" t="s">
        <v>1513</v>
      </c>
      <c r="C52" s="161"/>
      <c r="D52" s="23"/>
      <c r="E52" s="24" t="s">
        <v>1571</v>
      </c>
      <c r="F52" s="23" t="s">
        <v>1572</v>
      </c>
      <c r="G52" s="25">
        <v>46442</v>
      </c>
      <c r="H52" s="96"/>
    </row>
    <row r="53" spans="2:8" ht="30">
      <c r="B53" s="128" t="s">
        <v>1518</v>
      </c>
      <c r="C53" s="161"/>
      <c r="D53" s="23"/>
      <c r="E53" s="24" t="s">
        <v>1573</v>
      </c>
      <c r="F53" s="23" t="s">
        <v>1574</v>
      </c>
      <c r="G53" s="25" t="s">
        <v>1521</v>
      </c>
      <c r="H53" s="96"/>
    </row>
    <row r="54" spans="2:8" ht="60">
      <c r="B54" s="128" t="s">
        <v>1518</v>
      </c>
      <c r="C54" s="161"/>
      <c r="D54" s="23"/>
      <c r="E54" s="24" t="s">
        <v>1575</v>
      </c>
      <c r="F54" s="23" t="s">
        <v>1576</v>
      </c>
      <c r="G54" s="25" t="s">
        <v>1521</v>
      </c>
      <c r="H54" s="96"/>
    </row>
    <row r="55" spans="2:8" ht="45">
      <c r="B55" s="128" t="s">
        <v>1518</v>
      </c>
      <c r="C55" s="161"/>
      <c r="D55" s="23"/>
      <c r="E55" s="24" t="s">
        <v>1577</v>
      </c>
      <c r="F55" s="23" t="s">
        <v>1578</v>
      </c>
      <c r="G55" s="25" t="s">
        <v>1521</v>
      </c>
      <c r="H55" s="96"/>
    </row>
    <row r="56" spans="2:8" ht="45">
      <c r="B56" s="128" t="s">
        <v>1518</v>
      </c>
      <c r="C56" s="161"/>
      <c r="D56" s="23"/>
      <c r="E56" s="24" t="s">
        <v>1579</v>
      </c>
      <c r="F56" s="23" t="s">
        <v>1580</v>
      </c>
      <c r="G56" s="25" t="s">
        <v>1521</v>
      </c>
      <c r="H56" s="96"/>
    </row>
    <row r="57" spans="2:8" ht="30">
      <c r="B57" s="128" t="s">
        <v>1518</v>
      </c>
      <c r="C57" s="161"/>
      <c r="D57" s="23"/>
      <c r="E57" s="24" t="s">
        <v>1581</v>
      </c>
      <c r="F57" s="23" t="s">
        <v>1582</v>
      </c>
      <c r="G57" s="25" t="s">
        <v>1521</v>
      </c>
      <c r="H57" s="96"/>
    </row>
    <row r="58" spans="2:8" ht="45">
      <c r="B58" s="128" t="s">
        <v>1518</v>
      </c>
      <c r="C58" s="161"/>
      <c r="D58" s="23"/>
      <c r="E58" s="24" t="s">
        <v>1583</v>
      </c>
      <c r="F58" s="23" t="s">
        <v>1584</v>
      </c>
      <c r="G58" s="25" t="s">
        <v>1521</v>
      </c>
      <c r="H58" s="96"/>
    </row>
    <row r="59" spans="2:8" ht="60">
      <c r="B59" s="128" t="s">
        <v>1518</v>
      </c>
      <c r="C59" s="161"/>
      <c r="D59" s="23"/>
      <c r="E59" s="24" t="s">
        <v>1585</v>
      </c>
      <c r="F59" s="23" t="s">
        <v>1586</v>
      </c>
      <c r="G59" s="25" t="s">
        <v>1521</v>
      </c>
      <c r="H59" s="96"/>
    </row>
    <row r="60" spans="2:8" ht="30">
      <c r="B60" s="128" t="s">
        <v>1518</v>
      </c>
      <c r="C60" s="161"/>
      <c r="D60" s="23"/>
      <c r="E60" s="24" t="s">
        <v>1587</v>
      </c>
      <c r="F60" s="23" t="s">
        <v>1588</v>
      </c>
      <c r="G60" s="25" t="s">
        <v>1521</v>
      </c>
      <c r="H60" s="96"/>
    </row>
    <row r="61" spans="2:8" ht="120">
      <c r="B61" s="128" t="s">
        <v>1524</v>
      </c>
      <c r="C61" s="161"/>
      <c r="D61" s="23"/>
      <c r="E61" s="24" t="s">
        <v>1589</v>
      </c>
      <c r="F61" s="23" t="s">
        <v>1590</v>
      </c>
      <c r="G61" s="25" t="s">
        <v>1521</v>
      </c>
      <c r="H61" s="96"/>
    </row>
    <row r="62" spans="2:8" ht="119.25" customHeight="1" thickBot="1">
      <c r="B62" s="129" t="s">
        <v>1591</v>
      </c>
      <c r="C62" s="162"/>
      <c r="D62" s="27"/>
      <c r="E62" s="28" t="s">
        <v>1592</v>
      </c>
      <c r="F62" s="27" t="s">
        <v>1593</v>
      </c>
      <c r="G62" s="29" t="s">
        <v>1521</v>
      </c>
      <c r="H62" s="96"/>
    </row>
    <row r="63" spans="2:8" ht="15.75" thickBot="1">
      <c r="B63" s="26"/>
      <c r="C63" s="163"/>
      <c r="D63" s="26"/>
      <c r="E63" s="26"/>
      <c r="F63" s="26"/>
      <c r="G63" s="26"/>
      <c r="H63" s="96"/>
    </row>
    <row r="64" spans="2:8" ht="18">
      <c r="B64" s="330" t="s">
        <v>1594</v>
      </c>
      <c r="C64" s="331"/>
      <c r="D64" s="331"/>
      <c r="E64" s="332"/>
      <c r="F64" s="332"/>
      <c r="G64" s="333"/>
      <c r="H64" s="96"/>
    </row>
    <row r="65" spans="2:8">
      <c r="B65" s="127" t="s">
        <v>1509</v>
      </c>
      <c r="C65" s="160"/>
      <c r="D65" s="20"/>
      <c r="E65" s="21" t="s">
        <v>1510</v>
      </c>
      <c r="F65" s="21" t="s">
        <v>1511</v>
      </c>
      <c r="G65" s="22" t="s">
        <v>1512</v>
      </c>
      <c r="H65" s="96"/>
    </row>
    <row r="66" spans="2:8" ht="45">
      <c r="B66" s="128" t="s">
        <v>1518</v>
      </c>
      <c r="C66" s="161"/>
      <c r="D66" s="23"/>
      <c r="E66" s="24">
        <v>15</v>
      </c>
      <c r="F66" s="23" t="s">
        <v>1595</v>
      </c>
      <c r="G66" s="25" t="s">
        <v>1521</v>
      </c>
      <c r="H66" s="96"/>
    </row>
    <row r="67" spans="2:8" ht="45">
      <c r="B67" s="128" t="s">
        <v>1518</v>
      </c>
      <c r="C67" s="161"/>
      <c r="D67" s="23"/>
      <c r="E67" s="24" t="s">
        <v>1393</v>
      </c>
      <c r="F67" s="23" t="s">
        <v>1542</v>
      </c>
      <c r="G67" s="25" t="s">
        <v>1521</v>
      </c>
      <c r="H67" s="96"/>
    </row>
    <row r="68" spans="2:8" ht="30">
      <c r="B68" s="128" t="s">
        <v>1518</v>
      </c>
      <c r="C68" s="161"/>
      <c r="D68" s="23"/>
      <c r="E68" s="24" t="s">
        <v>1400</v>
      </c>
      <c r="F68" s="23" t="s">
        <v>1550</v>
      </c>
      <c r="G68" s="25" t="s">
        <v>1521</v>
      </c>
      <c r="H68" s="96"/>
    </row>
    <row r="69" spans="2:8" ht="45">
      <c r="B69" s="128" t="s">
        <v>1518</v>
      </c>
      <c r="C69" s="161"/>
      <c r="D69" s="23"/>
      <c r="E69" s="24">
        <v>42</v>
      </c>
      <c r="F69" s="23" t="s">
        <v>1596</v>
      </c>
      <c r="G69" s="25" t="s">
        <v>1521</v>
      </c>
      <c r="H69" s="96"/>
    </row>
    <row r="70" spans="2:8" ht="105">
      <c r="B70" s="128" t="s">
        <v>1518</v>
      </c>
      <c r="C70" s="161"/>
      <c r="D70" s="23"/>
      <c r="E70" s="24">
        <v>44</v>
      </c>
      <c r="F70" s="23" t="s">
        <v>1597</v>
      </c>
      <c r="G70" s="25" t="s">
        <v>1521</v>
      </c>
      <c r="H70" s="96"/>
    </row>
    <row r="71" spans="2:8" ht="90">
      <c r="B71" s="128" t="s">
        <v>1518</v>
      </c>
      <c r="C71" s="161"/>
      <c r="D71" s="23"/>
      <c r="E71" s="24">
        <v>45</v>
      </c>
      <c r="F71" s="23" t="s">
        <v>1598</v>
      </c>
      <c r="G71" s="25">
        <v>46132</v>
      </c>
      <c r="H71" s="96"/>
    </row>
    <row r="72" spans="2:8">
      <c r="B72" s="128" t="s">
        <v>1518</v>
      </c>
      <c r="C72" s="161"/>
      <c r="D72" s="23"/>
      <c r="E72" s="24" t="s">
        <v>1599</v>
      </c>
      <c r="F72" s="23" t="s">
        <v>1600</v>
      </c>
      <c r="G72" s="25" t="s">
        <v>1521</v>
      </c>
      <c r="H72" s="96"/>
    </row>
    <row r="73" spans="2:8" ht="30">
      <c r="B73" s="128" t="s">
        <v>1524</v>
      </c>
      <c r="C73" s="161"/>
      <c r="D73" s="23"/>
      <c r="E73" s="24" t="s">
        <v>1601</v>
      </c>
      <c r="F73" s="23" t="s">
        <v>1602</v>
      </c>
      <c r="G73" s="25" t="s">
        <v>1521</v>
      </c>
      <c r="H73" s="96"/>
    </row>
    <row r="74" spans="2:8" ht="60">
      <c r="B74" s="128" t="s">
        <v>1518</v>
      </c>
      <c r="C74" s="161"/>
      <c r="D74" s="23"/>
      <c r="E74" s="24" t="s">
        <v>1531</v>
      </c>
      <c r="F74" s="23" t="s">
        <v>1532</v>
      </c>
      <c r="G74" s="25" t="s">
        <v>1521</v>
      </c>
      <c r="H74" s="96"/>
    </row>
    <row r="75" spans="2:8" ht="60">
      <c r="B75" s="128" t="s">
        <v>1524</v>
      </c>
      <c r="C75" s="161"/>
      <c r="D75" s="23"/>
      <c r="E75" s="24" t="s">
        <v>1551</v>
      </c>
      <c r="F75" s="23" t="s">
        <v>1552</v>
      </c>
      <c r="G75" s="25" t="s">
        <v>1521</v>
      </c>
      <c r="H75" s="96"/>
    </row>
    <row r="76" spans="2:8" ht="45">
      <c r="B76" s="128" t="s">
        <v>1518</v>
      </c>
      <c r="C76" s="161"/>
      <c r="D76" s="23"/>
      <c r="E76" s="24" t="s">
        <v>1603</v>
      </c>
      <c r="F76" s="23" t="s">
        <v>1604</v>
      </c>
      <c r="G76" s="25" t="s">
        <v>1521</v>
      </c>
      <c r="H76" s="96"/>
    </row>
    <row r="77" spans="2:8" ht="30">
      <c r="B77" s="128" t="s">
        <v>1518</v>
      </c>
      <c r="C77" s="161"/>
      <c r="D77" s="23"/>
      <c r="E77" s="24" t="s">
        <v>1605</v>
      </c>
      <c r="F77" s="23" t="s">
        <v>1606</v>
      </c>
      <c r="G77" s="25" t="s">
        <v>1521</v>
      </c>
      <c r="H77" s="96"/>
    </row>
    <row r="78" spans="2:8">
      <c r="B78" s="128" t="s">
        <v>1518</v>
      </c>
      <c r="C78" s="161"/>
      <c r="D78" s="23"/>
      <c r="E78" s="24" t="s">
        <v>1607</v>
      </c>
      <c r="F78" s="23" t="s">
        <v>1608</v>
      </c>
      <c r="G78" s="25" t="s">
        <v>1521</v>
      </c>
      <c r="H78" s="96"/>
    </row>
    <row r="79" spans="2:8" ht="45">
      <c r="B79" s="128" t="s">
        <v>1518</v>
      </c>
      <c r="C79" s="161"/>
      <c r="D79" s="23"/>
      <c r="E79" s="24" t="s">
        <v>1609</v>
      </c>
      <c r="F79" s="23" t="s">
        <v>1610</v>
      </c>
      <c r="G79" s="25" t="s">
        <v>1521</v>
      </c>
      <c r="H79" s="96"/>
    </row>
    <row r="80" spans="2:8" ht="60">
      <c r="B80" s="128" t="s">
        <v>1518</v>
      </c>
      <c r="C80" s="161"/>
      <c r="D80" s="23"/>
      <c r="E80" s="24" t="s">
        <v>1585</v>
      </c>
      <c r="F80" s="23" t="s">
        <v>1611</v>
      </c>
      <c r="G80" s="25" t="s">
        <v>1521</v>
      </c>
      <c r="H80" s="96"/>
    </row>
    <row r="81" spans="2:8" ht="60">
      <c r="B81" s="128" t="s">
        <v>1518</v>
      </c>
      <c r="C81" s="161"/>
      <c r="D81" s="23"/>
      <c r="E81" s="24" t="s">
        <v>1587</v>
      </c>
      <c r="F81" s="23" t="s">
        <v>1611</v>
      </c>
      <c r="G81" s="25" t="s">
        <v>1521</v>
      </c>
      <c r="H81" s="96"/>
    </row>
    <row r="82" spans="2:8" ht="48.75" customHeight="1" thickBot="1">
      <c r="B82" s="129" t="s">
        <v>1524</v>
      </c>
      <c r="C82" s="162"/>
      <c r="D82" s="27"/>
      <c r="E82" s="28" t="s">
        <v>1612</v>
      </c>
      <c r="F82" s="27" t="s">
        <v>1613</v>
      </c>
      <c r="G82" s="29" t="s">
        <v>1521</v>
      </c>
      <c r="H82" s="96"/>
    </row>
    <row r="83" spans="2:8">
      <c r="H83" s="96"/>
    </row>
    <row r="84" spans="2:8">
      <c r="H84" s="96"/>
    </row>
    <row r="85" spans="2:8">
      <c r="H85" s="96"/>
    </row>
    <row r="86" spans="2:8">
      <c r="H86" s="96"/>
    </row>
    <row r="87" spans="2:8">
      <c r="H87" s="96"/>
    </row>
    <row r="88" spans="2:8">
      <c r="H88" s="96"/>
    </row>
    <row r="89" spans="2:8">
      <c r="H89" s="96"/>
    </row>
    <row r="90" spans="2:8">
      <c r="H90" s="96"/>
    </row>
    <row r="91" spans="2:8">
      <c r="H91" s="96"/>
    </row>
    <row r="92" spans="2:8">
      <c r="H92" s="96"/>
    </row>
    <row r="93" spans="2:8">
      <c r="H93" s="96"/>
    </row>
    <row r="94" spans="2:8">
      <c r="H94" s="96"/>
    </row>
    <row r="95" spans="2:8">
      <c r="H95" s="96"/>
    </row>
    <row r="96" spans="2:8">
      <c r="H96" s="96"/>
    </row>
    <row r="97" spans="8:8">
      <c r="H97" s="96"/>
    </row>
    <row r="98" spans="8:8">
      <c r="H98" s="96"/>
    </row>
    <row r="99" spans="8:8">
      <c r="H99" s="96"/>
    </row>
    <row r="100" spans="8:8">
      <c r="H100" s="96"/>
    </row>
    <row r="101" spans="8:8">
      <c r="H101" s="96"/>
    </row>
    <row r="102" spans="8:8">
      <c r="H102" s="96"/>
    </row>
    <row r="103" spans="8:8">
      <c r="H103" s="96"/>
    </row>
    <row r="104" spans="8:8">
      <c r="H104" s="96"/>
    </row>
    <row r="105" spans="8:8">
      <c r="H105" s="96"/>
    </row>
    <row r="106" spans="8:8">
      <c r="H106" s="96"/>
    </row>
    <row r="107" spans="8:8">
      <c r="H107" s="96"/>
    </row>
    <row r="108" spans="8:8">
      <c r="H108" s="96"/>
    </row>
    <row r="109" spans="8:8">
      <c r="H109" s="96"/>
    </row>
    <row r="110" spans="8:8">
      <c r="H110" s="96"/>
    </row>
    <row r="111" spans="8:8">
      <c r="H111" s="96"/>
    </row>
    <row r="112" spans="8:8">
      <c r="H112" s="96"/>
    </row>
    <row r="113" spans="8:8">
      <c r="H113" s="96"/>
    </row>
    <row r="114" spans="8:8">
      <c r="H114" s="96"/>
    </row>
    <row r="115" spans="8:8">
      <c r="H115" s="96"/>
    </row>
    <row r="116" spans="8:8">
      <c r="H116" s="96"/>
    </row>
    <row r="117" spans="8:8">
      <c r="H117" s="96"/>
    </row>
    <row r="118" spans="8:8">
      <c r="H118" s="96"/>
    </row>
    <row r="119" spans="8:8">
      <c r="H119" s="96"/>
    </row>
    <row r="120" spans="8:8">
      <c r="H120" s="96"/>
    </row>
    <row r="121" spans="8:8">
      <c r="H121" s="96"/>
    </row>
    <row r="122" spans="8:8">
      <c r="H122" s="96"/>
    </row>
    <row r="123" spans="8:8">
      <c r="H123" s="96"/>
    </row>
    <row r="124" spans="8:8">
      <c r="H124" s="96"/>
    </row>
    <row r="125" spans="8:8">
      <c r="H125" s="96"/>
    </row>
    <row r="126" spans="8:8">
      <c r="H126" s="96"/>
    </row>
    <row r="127" spans="8:8">
      <c r="H127" s="96"/>
    </row>
    <row r="128" spans="8:8">
      <c r="H128" s="96"/>
    </row>
    <row r="129" spans="8:8">
      <c r="H129" s="96"/>
    </row>
    <row r="130" spans="8:8">
      <c r="H130" s="96"/>
    </row>
    <row r="131" spans="8:8">
      <c r="H131" s="96"/>
    </row>
    <row r="132" spans="8:8">
      <c r="H132" s="96"/>
    </row>
    <row r="133" spans="8:8">
      <c r="H133" s="96"/>
    </row>
    <row r="134" spans="8:8">
      <c r="H134" s="96"/>
    </row>
    <row r="135" spans="8:8">
      <c r="H135" s="96"/>
    </row>
    <row r="136" spans="8:8">
      <c r="H136" s="96"/>
    </row>
    <row r="137" spans="8:8">
      <c r="H137" s="96"/>
    </row>
    <row r="138" spans="8:8">
      <c r="H138" s="96"/>
    </row>
    <row r="139" spans="8:8">
      <c r="H139" s="96"/>
    </row>
    <row r="140" spans="8:8">
      <c r="H140" s="96"/>
    </row>
    <row r="141" spans="8:8">
      <c r="H141" s="96"/>
    </row>
    <row r="142" spans="8:8">
      <c r="H142" s="96"/>
    </row>
    <row r="143" spans="8:8">
      <c r="H143" s="96"/>
    </row>
    <row r="144" spans="8:8">
      <c r="H144" s="96"/>
    </row>
    <row r="145" spans="8:8">
      <c r="H145" s="96"/>
    </row>
    <row r="146" spans="8:8">
      <c r="H146" s="96"/>
    </row>
    <row r="147" spans="8:8">
      <c r="H147" s="96"/>
    </row>
    <row r="148" spans="8:8">
      <c r="H148" s="96"/>
    </row>
    <row r="149" spans="8:8">
      <c r="H149" s="96"/>
    </row>
    <row r="150" spans="8:8">
      <c r="H150" s="96"/>
    </row>
    <row r="151" spans="8:8">
      <c r="H151" s="96"/>
    </row>
    <row r="152" spans="8:8">
      <c r="H152" s="96"/>
    </row>
    <row r="153" spans="8:8">
      <c r="H153" s="96"/>
    </row>
    <row r="154" spans="8:8">
      <c r="H154" s="96"/>
    </row>
    <row r="155" spans="8:8">
      <c r="H155" s="96"/>
    </row>
    <row r="156" spans="8:8">
      <c r="H156" s="96"/>
    </row>
    <row r="157" spans="8:8">
      <c r="H157" s="96"/>
    </row>
    <row r="158" spans="8:8">
      <c r="H158" s="96"/>
    </row>
    <row r="159" spans="8:8">
      <c r="H159" s="96"/>
    </row>
    <row r="160" spans="8:8">
      <c r="H160" s="96"/>
    </row>
    <row r="161" spans="8:8">
      <c r="H161" s="96"/>
    </row>
    <row r="162" spans="8:8">
      <c r="H162" s="96"/>
    </row>
    <row r="163" spans="8:8">
      <c r="H163" s="96"/>
    </row>
    <row r="164" spans="8:8">
      <c r="H164" s="96"/>
    </row>
    <row r="165" spans="8:8">
      <c r="H165" s="96"/>
    </row>
    <row r="166" spans="8:8">
      <c r="H166" s="96"/>
    </row>
    <row r="167" spans="8:8">
      <c r="H167" s="96"/>
    </row>
    <row r="168" spans="8:8">
      <c r="H168" s="96"/>
    </row>
    <row r="169" spans="8:8">
      <c r="H169" s="96"/>
    </row>
    <row r="170" spans="8:8">
      <c r="H170" s="96"/>
    </row>
    <row r="171" spans="8:8">
      <c r="H171" s="96"/>
    </row>
    <row r="172" spans="8:8">
      <c r="H172" s="96"/>
    </row>
    <row r="173" spans="8:8">
      <c r="H173" s="96"/>
    </row>
    <row r="174" spans="8:8">
      <c r="H174" s="96"/>
    </row>
    <row r="175" spans="8:8">
      <c r="H175" s="96"/>
    </row>
    <row r="176" spans="8:8">
      <c r="H176" s="96"/>
    </row>
    <row r="177" spans="8:8">
      <c r="H177" s="96"/>
    </row>
    <row r="178" spans="8:8">
      <c r="H178" s="96"/>
    </row>
    <row r="179" spans="8:8">
      <c r="H179" s="96"/>
    </row>
    <row r="180" spans="8:8">
      <c r="H180" s="96"/>
    </row>
    <row r="181" spans="8:8">
      <c r="H181" s="96"/>
    </row>
    <row r="182" spans="8:8">
      <c r="H182" s="96"/>
    </row>
    <row r="183" spans="8:8">
      <c r="H183" s="96"/>
    </row>
    <row r="184" spans="8:8">
      <c r="H184" s="96"/>
    </row>
    <row r="185" spans="8:8">
      <c r="H185" s="96"/>
    </row>
    <row r="186" spans="8:8">
      <c r="H186" s="96"/>
    </row>
    <row r="187" spans="8:8">
      <c r="H187" s="96"/>
    </row>
    <row r="188" spans="8:8">
      <c r="H188" s="96"/>
    </row>
    <row r="189" spans="8:8">
      <c r="H189" s="96"/>
    </row>
    <row r="190" spans="8:8">
      <c r="H190" s="96"/>
    </row>
    <row r="191" spans="8:8">
      <c r="H191" s="96"/>
    </row>
    <row r="192" spans="8:8">
      <c r="H192" s="96"/>
    </row>
    <row r="193" spans="8:8">
      <c r="H193" s="96"/>
    </row>
    <row r="194" spans="8:8">
      <c r="H194" s="96"/>
    </row>
    <row r="195" spans="8:8">
      <c r="H195" s="96"/>
    </row>
    <row r="196" spans="8:8">
      <c r="H196" s="96"/>
    </row>
    <row r="197" spans="8:8">
      <c r="H197" s="96"/>
    </row>
    <row r="198" spans="8:8">
      <c r="H198" s="96"/>
    </row>
    <row r="199" spans="8:8">
      <c r="H199" s="96"/>
    </row>
    <row r="200" spans="8:8">
      <c r="H200" s="96"/>
    </row>
    <row r="201" spans="8:8">
      <c r="H201" s="96"/>
    </row>
    <row r="202" spans="8:8">
      <c r="H202" s="96"/>
    </row>
    <row r="203" spans="8:8">
      <c r="H203" s="96"/>
    </row>
    <row r="204" spans="8:8">
      <c r="H204" s="96"/>
    </row>
    <row r="205" spans="8:8">
      <c r="H205" s="96"/>
    </row>
    <row r="206" spans="8:8">
      <c r="H206" s="96"/>
    </row>
    <row r="207" spans="8:8">
      <c r="H207" s="96"/>
    </row>
    <row r="208" spans="8:8">
      <c r="H208" s="96"/>
    </row>
    <row r="209" spans="8:8">
      <c r="H209" s="96"/>
    </row>
    <row r="210" spans="8:8">
      <c r="H210" s="96"/>
    </row>
    <row r="211" spans="8:8">
      <c r="H211" s="96"/>
    </row>
    <row r="212" spans="8:8">
      <c r="H212" s="96"/>
    </row>
    <row r="213" spans="8:8">
      <c r="H213" s="96"/>
    </row>
    <row r="214" spans="8:8">
      <c r="H214" s="96"/>
    </row>
    <row r="215" spans="8:8">
      <c r="H215" s="96"/>
    </row>
    <row r="216" spans="8:8">
      <c r="H216" s="96"/>
    </row>
    <row r="217" spans="8:8">
      <c r="H217" s="96"/>
    </row>
    <row r="218" spans="8:8">
      <c r="H218" s="96"/>
    </row>
    <row r="219" spans="8:8">
      <c r="H219" s="96"/>
    </row>
    <row r="220" spans="8:8">
      <c r="H220" s="96"/>
    </row>
    <row r="221" spans="8:8">
      <c r="H221" s="96"/>
    </row>
    <row r="222" spans="8:8">
      <c r="H222" s="96"/>
    </row>
    <row r="223" spans="8:8">
      <c r="H223" s="96"/>
    </row>
    <row r="224" spans="8:8">
      <c r="H224" s="96"/>
    </row>
    <row r="225" spans="8:8">
      <c r="H225" s="96"/>
    </row>
    <row r="226" spans="8:8">
      <c r="H226" s="96"/>
    </row>
    <row r="227" spans="8:8">
      <c r="H227" s="96"/>
    </row>
    <row r="228" spans="8:8">
      <c r="H228" s="96"/>
    </row>
    <row r="229" spans="8:8">
      <c r="H229" s="96"/>
    </row>
    <row r="230" spans="8:8">
      <c r="H230" s="96"/>
    </row>
    <row r="231" spans="8:8">
      <c r="H231" s="96"/>
    </row>
    <row r="232" spans="8:8">
      <c r="H232" s="96"/>
    </row>
    <row r="233" spans="8:8">
      <c r="H233" s="96"/>
    </row>
    <row r="234" spans="8:8">
      <c r="H234" s="96"/>
    </row>
    <row r="235" spans="8:8">
      <c r="H235" s="96"/>
    </row>
    <row r="236" spans="8:8">
      <c r="H236" s="96"/>
    </row>
    <row r="237" spans="8:8">
      <c r="H237" s="96"/>
    </row>
    <row r="238" spans="8:8">
      <c r="H238" s="96"/>
    </row>
    <row r="239" spans="8:8">
      <c r="H239" s="96"/>
    </row>
    <row r="240" spans="8:8">
      <c r="H240" s="96"/>
    </row>
    <row r="241" spans="8:8">
      <c r="H241" s="96"/>
    </row>
    <row r="242" spans="8:8">
      <c r="H242" s="96"/>
    </row>
    <row r="243" spans="8:8">
      <c r="H243" s="96"/>
    </row>
    <row r="244" spans="8:8">
      <c r="H244" s="96"/>
    </row>
    <row r="245" spans="8:8">
      <c r="H245" s="96"/>
    </row>
    <row r="246" spans="8:8">
      <c r="H246" s="96"/>
    </row>
    <row r="247" spans="8:8">
      <c r="H247" s="96"/>
    </row>
    <row r="248" spans="8:8">
      <c r="H248" s="96"/>
    </row>
    <row r="249" spans="8:8">
      <c r="H249" s="96"/>
    </row>
    <row r="250" spans="8:8">
      <c r="H250" s="96"/>
    </row>
    <row r="251" spans="8:8">
      <c r="H251" s="96"/>
    </row>
    <row r="252" spans="8:8">
      <c r="H252" s="96"/>
    </row>
    <row r="253" spans="8:8">
      <c r="H253" s="96"/>
    </row>
    <row r="254" spans="8:8">
      <c r="H254" s="96"/>
    </row>
    <row r="255" spans="8:8">
      <c r="H255" s="96"/>
    </row>
    <row r="256" spans="8:8">
      <c r="H256" s="96"/>
    </row>
    <row r="257" spans="8:8">
      <c r="H257" s="96"/>
    </row>
    <row r="258" spans="8:8">
      <c r="H258" s="96"/>
    </row>
    <row r="259" spans="8:8">
      <c r="H259" s="96"/>
    </row>
    <row r="260" spans="8:8">
      <c r="H260" s="96"/>
    </row>
    <row r="261" spans="8:8">
      <c r="H261" s="96"/>
    </row>
    <row r="262" spans="8:8">
      <c r="H262" s="96"/>
    </row>
    <row r="263" spans="8:8">
      <c r="H263" s="96"/>
    </row>
    <row r="264" spans="8:8">
      <c r="H264" s="96"/>
    </row>
    <row r="265" spans="8:8">
      <c r="H265" s="96"/>
    </row>
    <row r="266" spans="8:8">
      <c r="H266" s="96"/>
    </row>
    <row r="267" spans="8:8">
      <c r="H267" s="96"/>
    </row>
    <row r="268" spans="8:8">
      <c r="H268" s="96"/>
    </row>
    <row r="269" spans="8:8">
      <c r="H269" s="96"/>
    </row>
    <row r="270" spans="8:8">
      <c r="H270" s="96"/>
    </row>
    <row r="271" spans="8:8">
      <c r="H271" s="96"/>
    </row>
    <row r="272" spans="8:8">
      <c r="H272" s="96"/>
    </row>
    <row r="273" spans="8:8">
      <c r="H273" s="96"/>
    </row>
    <row r="274" spans="8:8">
      <c r="H274" s="96"/>
    </row>
    <row r="275" spans="8:8">
      <c r="H275" s="96"/>
    </row>
    <row r="276" spans="8:8">
      <c r="H276" s="96"/>
    </row>
    <row r="277" spans="8:8">
      <c r="H277" s="96"/>
    </row>
    <row r="278" spans="8:8">
      <c r="H278" s="96"/>
    </row>
    <row r="279" spans="8:8">
      <c r="H279" s="96"/>
    </row>
    <row r="280" spans="8:8">
      <c r="H280" s="96"/>
    </row>
    <row r="281" spans="8:8">
      <c r="H281" s="96"/>
    </row>
    <row r="282" spans="8:8">
      <c r="H282" s="96"/>
    </row>
    <row r="283" spans="8:8">
      <c r="H283" s="96"/>
    </row>
    <row r="284" spans="8:8">
      <c r="H284" s="96"/>
    </row>
    <row r="285" spans="8:8">
      <c r="H285" s="96"/>
    </row>
    <row r="286" spans="8:8">
      <c r="H286" s="96"/>
    </row>
    <row r="287" spans="8:8">
      <c r="H287" s="96"/>
    </row>
    <row r="288" spans="8:8">
      <c r="H288" s="96"/>
    </row>
    <row r="289" spans="8:8">
      <c r="H289" s="96"/>
    </row>
    <row r="290" spans="8:8">
      <c r="H290" s="96"/>
    </row>
    <row r="291" spans="8:8">
      <c r="H291" s="96"/>
    </row>
    <row r="292" spans="8:8">
      <c r="H292" s="96"/>
    </row>
    <row r="293" spans="8:8">
      <c r="H293" s="96"/>
    </row>
    <row r="294" spans="8:8">
      <c r="H294" s="96"/>
    </row>
    <row r="295" spans="8:8">
      <c r="H295" s="96"/>
    </row>
    <row r="296" spans="8:8">
      <c r="H296" s="96"/>
    </row>
    <row r="297" spans="8:8">
      <c r="H297" s="96"/>
    </row>
    <row r="298" spans="8:8">
      <c r="H298" s="96"/>
    </row>
    <row r="299" spans="8:8">
      <c r="H299" s="96"/>
    </row>
    <row r="300" spans="8:8">
      <c r="H300" s="96"/>
    </row>
    <row r="301" spans="8:8">
      <c r="H301" s="96"/>
    </row>
    <row r="302" spans="8:8">
      <c r="H302" s="96"/>
    </row>
    <row r="303" spans="8:8">
      <c r="H303" s="96"/>
    </row>
    <row r="304" spans="8:8">
      <c r="H304" s="96"/>
    </row>
    <row r="305" spans="8:8">
      <c r="H305" s="96"/>
    </row>
    <row r="306" spans="8:8">
      <c r="H306" s="96"/>
    </row>
    <row r="307" spans="8:8">
      <c r="H307" s="96"/>
    </row>
    <row r="308" spans="8:8">
      <c r="H308" s="96"/>
    </row>
    <row r="309" spans="8:8">
      <c r="H309" s="96"/>
    </row>
    <row r="310" spans="8:8">
      <c r="H310" s="96"/>
    </row>
    <row r="311" spans="8:8">
      <c r="H311" s="96"/>
    </row>
    <row r="312" spans="8:8">
      <c r="H312" s="96"/>
    </row>
    <row r="313" spans="8:8">
      <c r="H313" s="96"/>
    </row>
    <row r="314" spans="8:8">
      <c r="H314" s="96"/>
    </row>
    <row r="315" spans="8:8">
      <c r="H315" s="96"/>
    </row>
    <row r="316" spans="8:8">
      <c r="H316" s="96"/>
    </row>
    <row r="317" spans="8:8">
      <c r="H317" s="96"/>
    </row>
    <row r="318" spans="8:8">
      <c r="H318" s="96"/>
    </row>
    <row r="319" spans="8:8">
      <c r="H319" s="96"/>
    </row>
    <row r="320" spans="8:8">
      <c r="H320" s="96"/>
    </row>
    <row r="321" spans="8:8">
      <c r="H321" s="96"/>
    </row>
    <row r="322" spans="8:8">
      <c r="H322" s="96"/>
    </row>
  </sheetData>
  <mergeCells count="10">
    <mergeCell ref="C1:H1"/>
    <mergeCell ref="D5:E5"/>
    <mergeCell ref="C21:E21"/>
    <mergeCell ref="B64:G64"/>
    <mergeCell ref="B18:G18"/>
    <mergeCell ref="G6:G15"/>
    <mergeCell ref="B20:G20"/>
    <mergeCell ref="E6:E15"/>
    <mergeCell ref="F7:F15"/>
    <mergeCell ref="B17:G17"/>
  </mergeCells>
  <hyperlinks>
    <hyperlink ref="B20:G20" r:id="rId1" display="Directive 2011/65/EU (RoHS2)" xr:uid="{B71A8585-3D44-43CA-8ABE-05127C9E6DF0}"/>
    <hyperlink ref="B64:G64" r:id="rId2" display="Directive 2011/65/EU (RoHS2)" xr:uid="{C2A6999B-E099-4923-87CE-0F2754743A55}"/>
    <hyperlink ref="H5" r:id="rId3" xr:uid="{9690F60A-3123-410C-88DE-63555C764FCE}"/>
  </hyperlinks>
  <pageMargins left="0.7" right="0.7" top="0.75" bottom="0.75" header="0.3" footer="0.3"/>
  <drawing r:id="rId4"/>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F3F81-0BA4-4635-A89A-EED094A1FB21}">
  <sheetPr>
    <tabColor theme="4" tint="-0.249977111117893"/>
  </sheetPr>
  <dimension ref="A1:M94"/>
  <sheetViews>
    <sheetView zoomScale="90" zoomScaleNormal="90" workbookViewId="0">
      <selection activeCell="H3" sqref="H3"/>
    </sheetView>
  </sheetViews>
  <sheetFormatPr defaultRowHeight="15"/>
  <cols>
    <col min="1" max="1" width="2.7109375" style="96" customWidth="1"/>
    <col min="2" max="2" width="7.7109375" style="151" customWidth="1"/>
    <col min="3" max="3" width="18.42578125" style="4" customWidth="1"/>
    <col min="4" max="4" width="8.7109375" customWidth="1"/>
    <col min="5" max="5" width="8.7109375" style="2" customWidth="1"/>
    <col min="6" max="7" width="70.7109375" customWidth="1"/>
    <col min="8" max="8" width="43.5703125" customWidth="1"/>
    <col min="9" max="9" width="2.5703125" hidden="1" customWidth="1"/>
    <col min="10" max="10" width="9.140625" style="96"/>
    <col min="11" max="11" width="40.5703125" style="96" customWidth="1"/>
    <col min="12" max="12" width="51.140625" style="96" customWidth="1"/>
    <col min="13" max="13" width="18.7109375" style="96" customWidth="1"/>
    <col min="14" max="14" width="60" customWidth="1"/>
  </cols>
  <sheetData>
    <row r="1" spans="1:13" ht="51.75" customHeight="1" thickBot="1">
      <c r="B1" s="105"/>
      <c r="C1" s="95"/>
      <c r="D1" s="274"/>
      <c r="E1" s="274"/>
      <c r="F1" s="359" t="s">
        <v>0</v>
      </c>
      <c r="G1" s="359"/>
      <c r="H1" s="308"/>
      <c r="I1" s="261"/>
      <c r="J1" s="274"/>
      <c r="K1" s="274"/>
    </row>
    <row r="2" spans="1:13" ht="15.75" thickBot="1">
      <c r="B2" s="105"/>
      <c r="C2" s="95"/>
      <c r="D2" s="96"/>
      <c r="E2" s="96"/>
      <c r="F2" s="105"/>
      <c r="G2" s="282" t="s">
        <v>1</v>
      </c>
      <c r="H2" s="283" t="str">
        <f>OwnerApproverRevision!$I$2</f>
        <v>COMM-PC-2001-01</v>
      </c>
    </row>
    <row r="3" spans="1:13" ht="15.75" thickBot="1">
      <c r="B3" s="105"/>
      <c r="C3" s="95"/>
      <c r="D3" s="96"/>
      <c r="E3" s="96"/>
      <c r="F3" s="105"/>
      <c r="G3" s="265" t="s">
        <v>2</v>
      </c>
      <c r="H3" s="267" t="str">
        <f>OwnerApproverRevision!$I$3</f>
        <v>11 Dec 2024</v>
      </c>
    </row>
    <row r="4" spans="1:13" s="96" customFormat="1" ht="15.75" thickBot="1">
      <c r="B4" s="150"/>
      <c r="C4" s="95"/>
    </row>
    <row r="5" spans="1:13" s="2" customFormat="1" ht="20.100000000000001" customHeight="1" thickBot="1">
      <c r="A5" s="96"/>
      <c r="B5" s="150"/>
      <c r="C5" s="95"/>
      <c r="D5" s="96"/>
      <c r="E5" s="96"/>
      <c r="F5" s="189" t="s">
        <v>1492</v>
      </c>
      <c r="G5" s="190" t="s">
        <v>1614</v>
      </c>
      <c r="H5" s="190" t="s">
        <v>93</v>
      </c>
      <c r="I5" s="5" t="s">
        <v>1615</v>
      </c>
      <c r="J5" s="96"/>
      <c r="K5" s="96"/>
      <c r="L5" s="96"/>
      <c r="M5" s="96"/>
    </row>
    <row r="6" spans="1:13" s="3" customFormat="1" ht="50.1" customHeight="1" thickBot="1">
      <c r="A6" s="97"/>
      <c r="B6" s="284" t="s">
        <v>1616</v>
      </c>
      <c r="C6" s="353" t="s">
        <v>1617</v>
      </c>
      <c r="D6" s="353" t="s">
        <v>1618</v>
      </c>
      <c r="E6" s="353" t="s">
        <v>1619</v>
      </c>
      <c r="F6" s="191" t="s">
        <v>1620</v>
      </c>
      <c r="G6" s="192" t="s">
        <v>1621</v>
      </c>
      <c r="H6" s="374" t="s">
        <v>1622</v>
      </c>
      <c r="I6" s="362" t="s">
        <v>1623</v>
      </c>
      <c r="J6" s="97"/>
      <c r="K6" s="97"/>
      <c r="L6" s="97"/>
      <c r="M6" s="97"/>
    </row>
    <row r="7" spans="1:13" s="3" customFormat="1" ht="50.1" customHeight="1" thickBot="1">
      <c r="A7" s="97"/>
      <c r="B7" s="284" t="s">
        <v>1616</v>
      </c>
      <c r="C7" s="354"/>
      <c r="D7" s="355"/>
      <c r="E7" s="355"/>
      <c r="F7" s="193" t="s">
        <v>1624</v>
      </c>
      <c r="G7" s="194" t="s">
        <v>1625</v>
      </c>
      <c r="H7" s="335"/>
      <c r="I7" s="363"/>
      <c r="J7" s="97"/>
      <c r="K7" s="97"/>
      <c r="L7" s="97"/>
      <c r="M7" s="97"/>
    </row>
    <row r="8" spans="1:13" s="3" customFormat="1" ht="50.1" customHeight="1" thickBot="1">
      <c r="A8" s="97"/>
      <c r="B8" s="284" t="s">
        <v>1616</v>
      </c>
      <c r="C8" s="354"/>
      <c r="D8" s="353" t="s">
        <v>1626</v>
      </c>
      <c r="E8" s="353" t="s">
        <v>1627</v>
      </c>
      <c r="F8" s="370" t="s">
        <v>1628</v>
      </c>
      <c r="G8" s="192" t="s">
        <v>1621</v>
      </c>
      <c r="H8" s="335"/>
      <c r="I8" s="365" t="s">
        <v>1629</v>
      </c>
      <c r="J8" s="97"/>
      <c r="K8" s="97"/>
      <c r="L8" s="97"/>
      <c r="M8" s="97"/>
    </row>
    <row r="9" spans="1:13" s="3" customFormat="1" ht="50.1" customHeight="1" thickBot="1">
      <c r="A9" s="97"/>
      <c r="B9" s="284" t="s">
        <v>1616</v>
      </c>
      <c r="C9" s="354"/>
      <c r="D9" s="354"/>
      <c r="E9" s="354"/>
      <c r="F9" s="371"/>
      <c r="G9" s="195" t="s">
        <v>1630</v>
      </c>
      <c r="H9" s="152" t="s">
        <v>1631</v>
      </c>
      <c r="I9" s="372"/>
      <c r="J9" s="97"/>
      <c r="K9" s="97"/>
      <c r="L9" s="97"/>
      <c r="M9" s="97"/>
    </row>
    <row r="10" spans="1:13" s="3" customFormat="1" ht="50.1" customHeight="1" thickBot="1">
      <c r="A10" s="97"/>
      <c r="B10" s="284" t="s">
        <v>1616</v>
      </c>
      <c r="C10" s="354"/>
      <c r="D10" s="354"/>
      <c r="E10" s="355"/>
      <c r="F10" s="196" t="s">
        <v>1632</v>
      </c>
      <c r="G10" s="197" t="s">
        <v>1625</v>
      </c>
      <c r="H10" s="152" t="s">
        <v>1622</v>
      </c>
      <c r="I10" s="373"/>
      <c r="J10" s="97"/>
      <c r="K10" s="97"/>
      <c r="L10" s="97"/>
      <c r="M10" s="97"/>
    </row>
    <row r="11" spans="1:13" s="3" customFormat="1" ht="50.1" customHeight="1" thickBot="1">
      <c r="A11" s="97"/>
      <c r="B11" s="284" t="s">
        <v>1616</v>
      </c>
      <c r="C11" s="354"/>
      <c r="D11" s="354"/>
      <c r="E11" s="353" t="s">
        <v>1633</v>
      </c>
      <c r="F11" s="356" t="s">
        <v>1634</v>
      </c>
      <c r="G11" s="192" t="s">
        <v>1635</v>
      </c>
      <c r="H11" s="198" t="s">
        <v>1636</v>
      </c>
      <c r="I11" s="364" t="s">
        <v>1637</v>
      </c>
      <c r="J11" s="97"/>
      <c r="K11" s="97"/>
      <c r="L11" s="97"/>
      <c r="M11" s="97"/>
    </row>
    <row r="12" spans="1:13" s="3" customFormat="1" ht="50.1" customHeight="1" thickBot="1">
      <c r="A12" s="97"/>
      <c r="B12" s="284" t="s">
        <v>1616</v>
      </c>
      <c r="C12" s="354"/>
      <c r="D12" s="354"/>
      <c r="E12" s="354"/>
      <c r="F12" s="357"/>
      <c r="G12" s="195" t="s">
        <v>1638</v>
      </c>
      <c r="H12" s="152" t="s">
        <v>1639</v>
      </c>
      <c r="I12" s="364"/>
      <c r="J12" s="97"/>
      <c r="K12" s="97"/>
      <c r="L12" s="97"/>
      <c r="M12" s="97"/>
    </row>
    <row r="13" spans="1:13" s="3" customFormat="1" ht="50.1" customHeight="1" thickBot="1">
      <c r="A13" s="97"/>
      <c r="B13" s="284" t="s">
        <v>1616</v>
      </c>
      <c r="C13" s="354"/>
      <c r="D13" s="355"/>
      <c r="E13" s="355"/>
      <c r="F13" s="358"/>
      <c r="G13" s="194" t="s">
        <v>1640</v>
      </c>
      <c r="H13" s="153" t="s">
        <v>1641</v>
      </c>
      <c r="I13" s="365"/>
      <c r="J13" s="97"/>
      <c r="K13" s="97"/>
      <c r="L13" s="97"/>
      <c r="M13" s="97"/>
    </row>
    <row r="14" spans="1:13" s="3" customFormat="1" ht="50.1" customHeight="1" thickBot="1">
      <c r="A14" s="97"/>
      <c r="B14" s="284" t="s">
        <v>1616</v>
      </c>
      <c r="C14" s="354"/>
      <c r="D14" s="353" t="s">
        <v>1642</v>
      </c>
      <c r="E14" s="353" t="s">
        <v>1643</v>
      </c>
      <c r="F14" s="199" t="s">
        <v>1644</v>
      </c>
      <c r="G14" s="200" t="s">
        <v>1645</v>
      </c>
      <c r="H14" s="375" t="s">
        <v>1622</v>
      </c>
      <c r="I14" s="362" t="s">
        <v>1646</v>
      </c>
      <c r="J14" s="97"/>
      <c r="K14" s="97"/>
      <c r="L14" s="97"/>
      <c r="M14" s="97"/>
    </row>
    <row r="15" spans="1:13" s="3" customFormat="1" ht="50.1" customHeight="1" thickBot="1">
      <c r="A15" s="97"/>
      <c r="B15" s="284" t="s">
        <v>1616</v>
      </c>
      <c r="C15" s="354"/>
      <c r="D15" s="354"/>
      <c r="E15" s="354"/>
      <c r="F15" s="193" t="s">
        <v>1647</v>
      </c>
      <c r="G15" s="16" t="s">
        <v>1648</v>
      </c>
      <c r="H15" s="376"/>
      <c r="I15" s="363"/>
      <c r="J15" s="97"/>
      <c r="K15" s="97"/>
      <c r="L15" s="97"/>
      <c r="M15" s="97"/>
    </row>
    <row r="16" spans="1:13" s="3" customFormat="1" ht="50.1" customHeight="1" thickBot="1">
      <c r="A16" s="97"/>
      <c r="B16" s="284" t="s">
        <v>1616</v>
      </c>
      <c r="C16" s="345" t="s">
        <v>1649</v>
      </c>
      <c r="D16" s="346"/>
      <c r="E16" s="347"/>
      <c r="F16" s="351" t="s">
        <v>1650</v>
      </c>
      <c r="G16" s="201" t="s">
        <v>1651</v>
      </c>
      <c r="H16" s="202" t="s">
        <v>1652</v>
      </c>
      <c r="I16" s="6" t="s">
        <v>1653</v>
      </c>
      <c r="J16" s="97"/>
      <c r="K16" s="98"/>
      <c r="L16" s="97"/>
      <c r="M16" s="97"/>
    </row>
    <row r="17" spans="1:13" s="3" customFormat="1" ht="50.1" customHeight="1" thickBot="1">
      <c r="A17" s="97"/>
      <c r="B17" s="285" t="s">
        <v>12</v>
      </c>
      <c r="C17" s="348"/>
      <c r="D17" s="349"/>
      <c r="E17" s="350"/>
      <c r="F17" s="352"/>
      <c r="G17" s="203" t="s">
        <v>1654</v>
      </c>
      <c r="H17" s="204" t="s">
        <v>1655</v>
      </c>
      <c r="I17" s="83"/>
      <c r="J17" s="97"/>
      <c r="K17" s="98"/>
      <c r="L17" s="97"/>
      <c r="M17" s="97"/>
    </row>
    <row r="18" spans="1:13" s="96" customFormat="1" ht="31.9" customHeight="1">
      <c r="B18" s="150"/>
      <c r="C18" s="99"/>
      <c r="D18" s="88"/>
      <c r="F18" s="100"/>
      <c r="G18" s="205" t="s">
        <v>1656</v>
      </c>
      <c r="H18" s="101"/>
      <c r="I18" s="102"/>
    </row>
    <row r="19" spans="1:13" s="96" customFormat="1" ht="15" customHeight="1" thickBot="1">
      <c r="B19" s="150"/>
      <c r="C19" s="99"/>
      <c r="D19" s="88"/>
      <c r="F19" s="100"/>
      <c r="G19" s="101"/>
      <c r="H19" s="101"/>
      <c r="I19" s="102"/>
    </row>
    <row r="20" spans="1:13" s="2" customFormat="1" ht="120" customHeight="1">
      <c r="A20" s="96"/>
      <c r="B20" s="150"/>
      <c r="C20" s="95"/>
      <c r="D20" s="96"/>
      <c r="E20" s="96"/>
      <c r="F20" s="368" t="s">
        <v>1657</v>
      </c>
      <c r="G20" s="369"/>
      <c r="H20" s="96"/>
      <c r="J20" s="96"/>
      <c r="K20" s="96"/>
      <c r="L20" s="96"/>
      <c r="M20" s="96"/>
    </row>
    <row r="21" spans="1:13" s="2" customFormat="1" ht="198.75" customHeight="1">
      <c r="A21" s="96"/>
      <c r="B21" s="150"/>
      <c r="C21" s="95"/>
      <c r="D21" s="96"/>
      <c r="E21" s="96"/>
      <c r="F21" s="366" t="s">
        <v>1658</v>
      </c>
      <c r="G21" s="367"/>
      <c r="H21" s="96"/>
      <c r="J21" s="96"/>
      <c r="K21" s="96"/>
      <c r="L21" s="96"/>
      <c r="M21" s="96"/>
    </row>
    <row r="22" spans="1:13" s="2" customFormat="1" ht="170.25" customHeight="1" thickBot="1">
      <c r="A22" s="96"/>
      <c r="B22" s="150"/>
      <c r="C22" s="95"/>
      <c r="D22" s="96"/>
      <c r="E22" s="96"/>
      <c r="F22" s="360" t="s">
        <v>1659</v>
      </c>
      <c r="G22" s="361"/>
      <c r="H22" s="96"/>
      <c r="J22" s="96"/>
      <c r="K22" s="96"/>
      <c r="L22" s="96"/>
      <c r="M22" s="96"/>
    </row>
    <row r="23" spans="1:13" s="96" customFormat="1">
      <c r="B23" s="150"/>
      <c r="C23" s="95"/>
    </row>
    <row r="24" spans="1:13" s="96" customFormat="1">
      <c r="B24" s="150"/>
      <c r="C24" s="95"/>
    </row>
    <row r="25" spans="1:13" s="96" customFormat="1">
      <c r="B25" s="150"/>
      <c r="C25" s="95"/>
    </row>
    <row r="26" spans="1:13" s="96" customFormat="1">
      <c r="B26" s="150"/>
      <c r="C26" s="95"/>
    </row>
    <row r="27" spans="1:13" s="96" customFormat="1">
      <c r="B27" s="150"/>
      <c r="C27" s="95"/>
    </row>
    <row r="28" spans="1:13" s="96" customFormat="1">
      <c r="B28" s="150"/>
      <c r="C28" s="95"/>
    </row>
    <row r="29" spans="1:13" s="96" customFormat="1">
      <c r="B29" s="150"/>
      <c r="C29" s="95"/>
    </row>
    <row r="30" spans="1:13" s="96" customFormat="1">
      <c r="B30" s="150"/>
      <c r="C30" s="95"/>
    </row>
    <row r="31" spans="1:13" s="96" customFormat="1">
      <c r="B31" s="150"/>
      <c r="C31" s="95"/>
    </row>
    <row r="32" spans="1:13" s="96" customFormat="1">
      <c r="B32" s="150"/>
      <c r="C32" s="95"/>
    </row>
    <row r="33" spans="2:3" s="96" customFormat="1">
      <c r="B33" s="150"/>
      <c r="C33" s="95"/>
    </row>
    <row r="34" spans="2:3" s="96" customFormat="1">
      <c r="B34" s="150"/>
      <c r="C34" s="95"/>
    </row>
    <row r="35" spans="2:3" s="96" customFormat="1">
      <c r="B35" s="150"/>
      <c r="C35" s="95"/>
    </row>
    <row r="36" spans="2:3" s="96" customFormat="1">
      <c r="B36" s="150"/>
      <c r="C36" s="95"/>
    </row>
    <row r="37" spans="2:3" s="96" customFormat="1">
      <c r="B37" s="150"/>
      <c r="C37" s="95"/>
    </row>
    <row r="38" spans="2:3" s="96" customFormat="1">
      <c r="B38" s="150"/>
      <c r="C38" s="95"/>
    </row>
    <row r="39" spans="2:3" s="96" customFormat="1">
      <c r="B39" s="150"/>
      <c r="C39" s="95"/>
    </row>
    <row r="40" spans="2:3" s="96" customFormat="1">
      <c r="B40" s="150"/>
      <c r="C40" s="95"/>
    </row>
    <row r="41" spans="2:3" s="96" customFormat="1">
      <c r="B41" s="150"/>
      <c r="C41" s="95"/>
    </row>
    <row r="42" spans="2:3" s="96" customFormat="1">
      <c r="B42" s="150"/>
      <c r="C42" s="95"/>
    </row>
    <row r="43" spans="2:3" s="96" customFormat="1">
      <c r="B43" s="150"/>
      <c r="C43" s="95"/>
    </row>
    <row r="44" spans="2:3" s="96" customFormat="1">
      <c r="B44" s="150"/>
      <c r="C44" s="95"/>
    </row>
    <row r="45" spans="2:3" s="96" customFormat="1">
      <c r="B45" s="150"/>
      <c r="C45" s="95"/>
    </row>
    <row r="46" spans="2:3" s="96" customFormat="1">
      <c r="B46" s="150"/>
      <c r="C46" s="95"/>
    </row>
    <row r="47" spans="2:3" s="96" customFormat="1">
      <c r="B47" s="150"/>
      <c r="C47" s="95"/>
    </row>
    <row r="48" spans="2:3" s="96" customFormat="1">
      <c r="B48" s="150"/>
      <c r="C48" s="95"/>
    </row>
    <row r="49" spans="2:3" s="96" customFormat="1">
      <c r="B49" s="150"/>
      <c r="C49" s="95"/>
    </row>
    <row r="50" spans="2:3" s="96" customFormat="1">
      <c r="B50" s="150"/>
      <c r="C50" s="95"/>
    </row>
    <row r="51" spans="2:3" s="96" customFormat="1">
      <c r="B51" s="150"/>
      <c r="C51" s="95"/>
    </row>
    <row r="52" spans="2:3" s="96" customFormat="1">
      <c r="B52" s="150"/>
      <c r="C52" s="95"/>
    </row>
    <row r="53" spans="2:3" s="96" customFormat="1">
      <c r="B53" s="150"/>
      <c r="C53" s="95"/>
    </row>
    <row r="54" spans="2:3" s="96" customFormat="1">
      <c r="B54" s="150"/>
      <c r="C54" s="95"/>
    </row>
    <row r="55" spans="2:3" s="96" customFormat="1">
      <c r="B55" s="150"/>
      <c r="C55" s="95"/>
    </row>
    <row r="56" spans="2:3" s="96" customFormat="1">
      <c r="B56" s="150"/>
      <c r="C56" s="95"/>
    </row>
    <row r="57" spans="2:3" s="96" customFormat="1">
      <c r="B57" s="150"/>
      <c r="C57" s="95"/>
    </row>
    <row r="58" spans="2:3" s="96" customFormat="1">
      <c r="B58" s="150"/>
      <c r="C58" s="95"/>
    </row>
    <row r="59" spans="2:3" s="96" customFormat="1">
      <c r="B59" s="150"/>
      <c r="C59" s="95"/>
    </row>
    <row r="60" spans="2:3" s="96" customFormat="1">
      <c r="B60" s="150"/>
      <c r="C60" s="95"/>
    </row>
    <row r="61" spans="2:3" s="96" customFormat="1">
      <c r="B61" s="150"/>
      <c r="C61" s="95"/>
    </row>
    <row r="62" spans="2:3" s="96" customFormat="1">
      <c r="B62" s="150"/>
      <c r="C62" s="95"/>
    </row>
    <row r="63" spans="2:3" s="96" customFormat="1">
      <c r="B63" s="150"/>
      <c r="C63" s="95"/>
    </row>
    <row r="64" spans="2:3" s="96" customFormat="1">
      <c r="B64" s="150"/>
      <c r="C64" s="95"/>
    </row>
    <row r="65" spans="2:3" s="96" customFormat="1">
      <c r="B65" s="150"/>
      <c r="C65" s="95"/>
    </row>
    <row r="66" spans="2:3" s="96" customFormat="1">
      <c r="B66" s="150"/>
      <c r="C66" s="95"/>
    </row>
    <row r="67" spans="2:3" s="96" customFormat="1">
      <c r="B67" s="150"/>
      <c r="C67" s="95"/>
    </row>
    <row r="68" spans="2:3" s="96" customFormat="1">
      <c r="B68" s="150"/>
      <c r="C68" s="95"/>
    </row>
    <row r="69" spans="2:3" s="96" customFormat="1">
      <c r="B69" s="150"/>
      <c r="C69" s="95"/>
    </row>
    <row r="70" spans="2:3" s="96" customFormat="1">
      <c r="B70" s="150"/>
      <c r="C70" s="95"/>
    </row>
    <row r="71" spans="2:3" s="96" customFormat="1">
      <c r="B71" s="150"/>
      <c r="C71" s="95"/>
    </row>
    <row r="72" spans="2:3" s="96" customFormat="1">
      <c r="B72" s="150"/>
      <c r="C72" s="95"/>
    </row>
    <row r="73" spans="2:3" s="96" customFormat="1">
      <c r="B73" s="150"/>
      <c r="C73" s="95"/>
    </row>
    <row r="74" spans="2:3" s="96" customFormat="1">
      <c r="B74" s="150"/>
      <c r="C74" s="95"/>
    </row>
    <row r="75" spans="2:3" s="96" customFormat="1">
      <c r="B75" s="150"/>
      <c r="C75" s="95"/>
    </row>
    <row r="76" spans="2:3" s="96" customFormat="1">
      <c r="B76" s="150"/>
      <c r="C76" s="95"/>
    </row>
    <row r="77" spans="2:3" s="96" customFormat="1">
      <c r="B77" s="150"/>
      <c r="C77" s="95"/>
    </row>
    <row r="78" spans="2:3" s="96" customFormat="1">
      <c r="B78" s="150"/>
      <c r="C78" s="95"/>
    </row>
    <row r="79" spans="2:3" s="96" customFormat="1">
      <c r="B79" s="150"/>
      <c r="C79" s="95"/>
    </row>
    <row r="80" spans="2:3" s="96" customFormat="1">
      <c r="B80" s="150"/>
      <c r="C80" s="95"/>
    </row>
    <row r="81" spans="2:5" s="96" customFormat="1">
      <c r="B81" s="150"/>
      <c r="C81" s="95"/>
    </row>
    <row r="82" spans="2:5" s="96" customFormat="1">
      <c r="B82" s="150"/>
      <c r="C82" s="95"/>
    </row>
    <row r="83" spans="2:5" s="96" customFormat="1">
      <c r="B83" s="150"/>
      <c r="C83" s="95"/>
    </row>
    <row r="84" spans="2:5" s="96" customFormat="1">
      <c r="B84" s="150"/>
      <c r="C84" s="95"/>
    </row>
    <row r="85" spans="2:5" s="96" customFormat="1">
      <c r="B85" s="150"/>
      <c r="C85" s="95"/>
    </row>
    <row r="86" spans="2:5" s="96" customFormat="1">
      <c r="B86" s="150"/>
      <c r="C86" s="95"/>
    </row>
    <row r="87" spans="2:5" s="96" customFormat="1">
      <c r="B87" s="150"/>
      <c r="C87" s="95"/>
    </row>
    <row r="88" spans="2:5" s="96" customFormat="1">
      <c r="B88" s="150"/>
      <c r="C88" s="95"/>
    </row>
    <row r="89" spans="2:5">
      <c r="B89" s="150"/>
      <c r="C89" s="95"/>
      <c r="D89" s="96"/>
      <c r="E89" s="96"/>
    </row>
    <row r="90" spans="2:5">
      <c r="B90" s="150"/>
      <c r="C90" s="95"/>
      <c r="D90" s="96"/>
      <c r="E90" s="96"/>
    </row>
    <row r="91" spans="2:5">
      <c r="B91" s="150"/>
      <c r="C91" s="95"/>
      <c r="D91" s="96"/>
      <c r="E91" s="96"/>
    </row>
    <row r="92" spans="2:5">
      <c r="B92" s="150"/>
      <c r="C92" s="95"/>
      <c r="D92" s="96"/>
      <c r="E92" s="96"/>
    </row>
    <row r="93" spans="2:5">
      <c r="B93" s="150"/>
      <c r="C93" s="95"/>
      <c r="D93" s="96"/>
      <c r="E93" s="96"/>
    </row>
    <row r="94" spans="2:5">
      <c r="B94" s="150"/>
      <c r="C94" s="95"/>
      <c r="D94" s="96"/>
      <c r="E94" s="96"/>
    </row>
  </sheetData>
  <mergeCells count="22">
    <mergeCell ref="F1:H1"/>
    <mergeCell ref="F22:G22"/>
    <mergeCell ref="I6:I7"/>
    <mergeCell ref="I14:I15"/>
    <mergeCell ref="I11:I13"/>
    <mergeCell ref="F21:G21"/>
    <mergeCell ref="F20:G20"/>
    <mergeCell ref="F8:F9"/>
    <mergeCell ref="I8:I10"/>
    <mergeCell ref="H6:H8"/>
    <mergeCell ref="H14:H15"/>
    <mergeCell ref="C16:E17"/>
    <mergeCell ref="F16:F17"/>
    <mergeCell ref="D8:D13"/>
    <mergeCell ref="C6:C15"/>
    <mergeCell ref="D6:D7"/>
    <mergeCell ref="D14:D15"/>
    <mergeCell ref="E6:E7"/>
    <mergeCell ref="E14:E15"/>
    <mergeCell ref="E8:E10"/>
    <mergeCell ref="F11:F13"/>
    <mergeCell ref="E11:E13"/>
  </mergeCell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CC4B6B-0D45-43E8-9253-1E93A20EE3C2}">
  <sheetPr>
    <tabColor theme="4" tint="-0.249977111117893"/>
  </sheetPr>
  <dimension ref="A1:U1884"/>
  <sheetViews>
    <sheetView zoomScale="90" zoomScaleNormal="90" workbookViewId="0">
      <pane ySplit="5" topLeftCell="A6" activePane="bottomLeft" state="frozen"/>
      <selection pane="bottomLeft" activeCell="E3" sqref="E3"/>
    </sheetView>
  </sheetViews>
  <sheetFormatPr defaultColWidth="8.85546875" defaultRowHeight="15"/>
  <cols>
    <col min="1" max="1" width="68" style="1" customWidth="1"/>
    <col min="2" max="2" width="4.7109375" style="84" customWidth="1"/>
    <col min="3" max="3" width="12.28515625" style="1" customWidth="1"/>
    <col min="4" max="4" width="50.5703125" style="1" customWidth="1"/>
    <col min="5" max="5" width="42.7109375" style="1" customWidth="1"/>
    <col min="6" max="6" width="63.7109375" style="1" customWidth="1"/>
    <col min="7" max="21" width="8.85546875" style="88"/>
    <col min="22" max="16384" width="8.85546875" style="1"/>
  </cols>
  <sheetData>
    <row r="1" spans="1:9" ht="53.25" customHeight="1" thickBot="1">
      <c r="A1" s="96"/>
      <c r="B1" s="96"/>
      <c r="C1" s="321" t="s">
        <v>0</v>
      </c>
      <c r="D1" s="322"/>
      <c r="E1" s="322"/>
      <c r="F1" s="322"/>
      <c r="G1" s="274"/>
      <c r="H1" s="274"/>
      <c r="I1" s="274"/>
    </row>
    <row r="2" spans="1:9" ht="15.75" thickBot="1">
      <c r="A2" s="96"/>
      <c r="B2" s="96"/>
      <c r="C2" s="262" t="s">
        <v>1</v>
      </c>
      <c r="D2" s="263"/>
      <c r="E2" s="264" t="str">
        <f>OwnerApproverRevision!$I$2</f>
        <v>COMM-PC-2001-01</v>
      </c>
      <c r="F2" s="105"/>
      <c r="G2" s="105"/>
      <c r="H2" s="105"/>
      <c r="I2" s="105"/>
    </row>
    <row r="3" spans="1:9" ht="15.75" thickBot="1">
      <c r="A3" s="96"/>
      <c r="B3" s="96"/>
      <c r="C3" s="265" t="s">
        <v>2</v>
      </c>
      <c r="D3" s="266"/>
      <c r="E3" s="267" t="str">
        <f>OwnerApproverRevision!$I$3</f>
        <v>11 Dec 2024</v>
      </c>
      <c r="F3" s="105"/>
      <c r="G3" s="105"/>
      <c r="H3" s="105"/>
      <c r="I3" s="105"/>
    </row>
    <row r="4" spans="1:9" s="88" customFormat="1">
      <c r="B4" s="89"/>
    </row>
    <row r="5" spans="1:9" ht="45" customHeight="1">
      <c r="A5" s="206" t="s">
        <v>1492</v>
      </c>
      <c r="B5" s="377" t="s">
        <v>91</v>
      </c>
      <c r="C5" s="378"/>
      <c r="D5" s="207" t="s">
        <v>92</v>
      </c>
      <c r="E5" s="208" t="s">
        <v>93</v>
      </c>
      <c r="F5" s="209" t="s">
        <v>1615</v>
      </c>
    </row>
    <row r="6" spans="1:9" ht="30">
      <c r="A6" s="7" t="s">
        <v>1660</v>
      </c>
      <c r="B6" s="135" t="s">
        <v>12</v>
      </c>
      <c r="C6" s="155" t="s">
        <v>99</v>
      </c>
      <c r="D6" s="17" t="s">
        <v>1661</v>
      </c>
      <c r="E6" s="30" t="s">
        <v>1662</v>
      </c>
      <c r="F6" s="13" t="s">
        <v>1663</v>
      </c>
    </row>
    <row r="7" spans="1:9" ht="45">
      <c r="A7" s="7" t="s">
        <v>1664</v>
      </c>
      <c r="B7" s="122" t="s">
        <v>7</v>
      </c>
      <c r="C7" s="133" t="s">
        <v>1472</v>
      </c>
      <c r="D7" s="17" t="s">
        <v>1665</v>
      </c>
      <c r="E7" s="30" t="s">
        <v>1666</v>
      </c>
      <c r="F7" s="13" t="s">
        <v>1667</v>
      </c>
    </row>
    <row r="8" spans="1:9">
      <c r="A8" s="7" t="s">
        <v>1668</v>
      </c>
      <c r="B8" s="135" t="s">
        <v>12</v>
      </c>
      <c r="C8" s="155" t="s">
        <v>99</v>
      </c>
      <c r="D8" s="17" t="s">
        <v>1661</v>
      </c>
      <c r="E8" s="30" t="s">
        <v>1474</v>
      </c>
      <c r="F8" s="13" t="s">
        <v>1669</v>
      </c>
    </row>
    <row r="9" spans="1:9" ht="45" customHeight="1">
      <c r="A9" s="7" t="s">
        <v>1670</v>
      </c>
      <c r="B9" s="135" t="s">
        <v>12</v>
      </c>
      <c r="C9" s="383" t="s">
        <v>99</v>
      </c>
      <c r="D9" s="17" t="s">
        <v>1671</v>
      </c>
      <c r="E9" s="384" t="s">
        <v>1672</v>
      </c>
      <c r="F9" s="385" t="s">
        <v>1673</v>
      </c>
    </row>
    <row r="10" spans="1:9" ht="45" customHeight="1">
      <c r="A10" s="7" t="s">
        <v>1674</v>
      </c>
      <c r="B10" s="135" t="s">
        <v>12</v>
      </c>
      <c r="C10" s="383"/>
      <c r="D10" s="17" t="s">
        <v>1675</v>
      </c>
      <c r="E10" s="384"/>
      <c r="F10" s="385"/>
    </row>
    <row r="11" spans="1:9" ht="45" customHeight="1">
      <c r="A11" s="154" t="s">
        <v>1676</v>
      </c>
      <c r="B11" s="135" t="s">
        <v>12</v>
      </c>
      <c r="C11" s="383"/>
      <c r="D11" s="17" t="s">
        <v>1677</v>
      </c>
      <c r="E11" s="384"/>
      <c r="F11" s="385"/>
    </row>
    <row r="12" spans="1:9" ht="45" customHeight="1">
      <c r="A12" s="7" t="s">
        <v>1678</v>
      </c>
      <c r="B12" s="135" t="s">
        <v>12</v>
      </c>
      <c r="C12" s="383" t="s">
        <v>99</v>
      </c>
      <c r="D12" s="17" t="s">
        <v>1679</v>
      </c>
      <c r="E12" s="384" t="s">
        <v>1680</v>
      </c>
      <c r="F12" s="385"/>
    </row>
    <row r="13" spans="1:9" ht="45" customHeight="1">
      <c r="A13" s="7" t="s">
        <v>1674</v>
      </c>
      <c r="B13" s="135" t="s">
        <v>12</v>
      </c>
      <c r="C13" s="383"/>
      <c r="D13" s="17" t="s">
        <v>1681</v>
      </c>
      <c r="E13" s="384"/>
      <c r="F13" s="385"/>
    </row>
    <row r="14" spans="1:9">
      <c r="A14" s="7" t="s">
        <v>1682</v>
      </c>
      <c r="B14" s="135" t="s">
        <v>12</v>
      </c>
      <c r="C14" s="155" t="s">
        <v>99</v>
      </c>
      <c r="D14" s="17" t="s">
        <v>1683</v>
      </c>
      <c r="E14" s="30" t="s">
        <v>1684</v>
      </c>
      <c r="F14" s="157" t="s">
        <v>1685</v>
      </c>
    </row>
    <row r="15" spans="1:9" ht="45">
      <c r="A15" s="7" t="s">
        <v>1686</v>
      </c>
      <c r="B15" s="122" t="s">
        <v>7</v>
      </c>
      <c r="C15" s="133" t="s">
        <v>1344</v>
      </c>
      <c r="D15" s="17" t="s">
        <v>1687</v>
      </c>
      <c r="E15" s="30" t="s">
        <v>1474</v>
      </c>
      <c r="F15" s="14" t="s">
        <v>1688</v>
      </c>
    </row>
    <row r="16" spans="1:9" ht="45">
      <c r="A16" s="7" t="s">
        <v>1689</v>
      </c>
      <c r="B16" s="122" t="s">
        <v>7</v>
      </c>
      <c r="C16" s="133" t="s">
        <v>1472</v>
      </c>
      <c r="D16" s="17" t="s">
        <v>1473</v>
      </c>
      <c r="E16" s="30" t="s">
        <v>1690</v>
      </c>
      <c r="F16" s="14" t="s">
        <v>1691</v>
      </c>
    </row>
    <row r="17" spans="1:6" ht="126.6" customHeight="1">
      <c r="A17" s="7" t="s">
        <v>1692</v>
      </c>
      <c r="B17" s="122" t="s">
        <v>7</v>
      </c>
      <c r="C17" s="133" t="s">
        <v>1472</v>
      </c>
      <c r="D17" s="17" t="s">
        <v>1693</v>
      </c>
      <c r="E17" s="30" t="s">
        <v>1474</v>
      </c>
      <c r="F17" s="14" t="s">
        <v>1694</v>
      </c>
    </row>
    <row r="18" spans="1:6" ht="63" customHeight="1">
      <c r="A18" s="7" t="s">
        <v>1695</v>
      </c>
      <c r="B18" s="135" t="s">
        <v>12</v>
      </c>
      <c r="C18" s="155" t="s">
        <v>1696</v>
      </c>
      <c r="D18" s="17" t="s">
        <v>1687</v>
      </c>
      <c r="E18" s="30" t="s">
        <v>1474</v>
      </c>
      <c r="F18" s="14" t="s">
        <v>1697</v>
      </c>
    </row>
    <row r="19" spans="1:6" ht="49.15" customHeight="1">
      <c r="A19" s="7" t="s">
        <v>1698</v>
      </c>
      <c r="B19" s="122" t="s">
        <v>7</v>
      </c>
      <c r="C19" s="133" t="s">
        <v>1344</v>
      </c>
      <c r="D19" s="17" t="s">
        <v>1473</v>
      </c>
      <c r="E19" s="30" t="s">
        <v>1474</v>
      </c>
      <c r="F19" s="14" t="s">
        <v>1699</v>
      </c>
    </row>
    <row r="20" spans="1:6" ht="30" customHeight="1">
      <c r="A20" s="7" t="s">
        <v>1700</v>
      </c>
      <c r="B20" s="122" t="s">
        <v>7</v>
      </c>
      <c r="C20" s="133" t="s">
        <v>1472</v>
      </c>
      <c r="D20" s="17" t="s">
        <v>1661</v>
      </c>
      <c r="E20" s="30" t="s">
        <v>1701</v>
      </c>
      <c r="F20" s="13" t="s">
        <v>1702</v>
      </c>
    </row>
    <row r="21" spans="1:6" ht="30" customHeight="1">
      <c r="A21" s="7" t="s">
        <v>1703</v>
      </c>
      <c r="B21" s="122" t="s">
        <v>7</v>
      </c>
      <c r="C21" s="133" t="s">
        <v>1472</v>
      </c>
      <c r="D21" s="17" t="s">
        <v>1473</v>
      </c>
      <c r="E21" s="30" t="s">
        <v>1704</v>
      </c>
      <c r="F21" s="13" t="s">
        <v>1702</v>
      </c>
    </row>
    <row r="22" spans="1:6" ht="30" customHeight="1">
      <c r="A22" s="154" t="s">
        <v>1705</v>
      </c>
      <c r="B22" s="135" t="s">
        <v>12</v>
      </c>
      <c r="C22" s="155" t="s">
        <v>99</v>
      </c>
      <c r="D22" s="17" t="s">
        <v>1706</v>
      </c>
      <c r="E22" s="30" t="s">
        <v>1474</v>
      </c>
      <c r="F22" s="13" t="s">
        <v>1669</v>
      </c>
    </row>
    <row r="23" spans="1:6" ht="30" customHeight="1">
      <c r="A23" s="7" t="s">
        <v>1707</v>
      </c>
      <c r="B23" s="135" t="s">
        <v>12</v>
      </c>
      <c r="C23" s="155" t="s">
        <v>1696</v>
      </c>
      <c r="D23" s="17" t="s">
        <v>1661</v>
      </c>
      <c r="E23" s="30" t="s">
        <v>1474</v>
      </c>
      <c r="F23" s="13" t="s">
        <v>1669</v>
      </c>
    </row>
    <row r="24" spans="1:6" ht="30" customHeight="1">
      <c r="A24" s="7" t="s">
        <v>1708</v>
      </c>
      <c r="B24" s="122" t="s">
        <v>7</v>
      </c>
      <c r="C24" s="133" t="s">
        <v>1344</v>
      </c>
      <c r="D24" s="17" t="s">
        <v>1709</v>
      </c>
      <c r="E24" s="30" t="s">
        <v>1474</v>
      </c>
      <c r="F24" s="14" t="s">
        <v>1710</v>
      </c>
    </row>
    <row r="25" spans="1:6" ht="48" customHeight="1">
      <c r="A25" s="7" t="s">
        <v>1711</v>
      </c>
      <c r="B25" s="122" t="s">
        <v>7</v>
      </c>
      <c r="C25" s="133" t="s">
        <v>1344</v>
      </c>
      <c r="D25" s="17" t="s">
        <v>1709</v>
      </c>
      <c r="E25" s="30" t="s">
        <v>1474</v>
      </c>
      <c r="F25" s="14" t="s">
        <v>1712</v>
      </c>
    </row>
    <row r="26" spans="1:6" ht="48" customHeight="1">
      <c r="A26" s="7" t="s">
        <v>1713</v>
      </c>
      <c r="B26" s="122" t="s">
        <v>7</v>
      </c>
      <c r="C26" s="133" t="s">
        <v>1344</v>
      </c>
      <c r="D26" s="17" t="s">
        <v>1709</v>
      </c>
      <c r="E26" s="30" t="s">
        <v>1474</v>
      </c>
      <c r="F26" s="13" t="s">
        <v>1714</v>
      </c>
    </row>
    <row r="27" spans="1:6" ht="48" customHeight="1">
      <c r="A27" s="154" t="s">
        <v>1715</v>
      </c>
      <c r="B27" s="122" t="s">
        <v>7</v>
      </c>
      <c r="C27" s="133" t="s">
        <v>1344</v>
      </c>
      <c r="D27" s="17" t="s">
        <v>1709</v>
      </c>
      <c r="E27" s="30" t="s">
        <v>1474</v>
      </c>
      <c r="F27" s="13" t="s">
        <v>1716</v>
      </c>
    </row>
    <row r="28" spans="1:6" ht="90">
      <c r="A28" s="382" t="s">
        <v>1717</v>
      </c>
      <c r="B28" s="146" t="s">
        <v>7</v>
      </c>
      <c r="C28" s="156" t="s">
        <v>1718</v>
      </c>
      <c r="D28" s="17" t="s">
        <v>1719</v>
      </c>
      <c r="E28" s="156" t="s">
        <v>1720</v>
      </c>
      <c r="F28" s="286" t="s">
        <v>1721</v>
      </c>
    </row>
    <row r="29" spans="1:6" ht="30">
      <c r="A29" s="382"/>
      <c r="B29" s="211" t="s">
        <v>12</v>
      </c>
      <c r="C29" s="156" t="s">
        <v>1722</v>
      </c>
      <c r="D29" s="17" t="s">
        <v>1709</v>
      </c>
      <c r="E29" s="156" t="s">
        <v>1474</v>
      </c>
      <c r="F29" s="286" t="s">
        <v>1669</v>
      </c>
    </row>
    <row r="30" spans="1:6" ht="30">
      <c r="A30" s="8" t="s">
        <v>1723</v>
      </c>
      <c r="B30" s="211" t="s">
        <v>12</v>
      </c>
      <c r="C30" s="155" t="s">
        <v>99</v>
      </c>
      <c r="D30" s="17" t="s">
        <v>1661</v>
      </c>
      <c r="E30" s="156" t="s">
        <v>1724</v>
      </c>
      <c r="F30" s="251" t="s">
        <v>1725</v>
      </c>
    </row>
    <row r="31" spans="1:6" ht="45">
      <c r="A31" s="8" t="s">
        <v>1726</v>
      </c>
      <c r="B31" s="146" t="s">
        <v>7</v>
      </c>
      <c r="C31" s="133" t="s">
        <v>1472</v>
      </c>
      <c r="D31" s="17" t="s">
        <v>50</v>
      </c>
      <c r="E31" s="156" t="s">
        <v>1474</v>
      </c>
      <c r="F31" s="286" t="s">
        <v>1727</v>
      </c>
    </row>
    <row r="32" spans="1:6" ht="30">
      <c r="A32" s="7" t="s">
        <v>1728</v>
      </c>
      <c r="B32" s="122" t="s">
        <v>7</v>
      </c>
      <c r="C32" s="133" t="s">
        <v>1472</v>
      </c>
      <c r="D32" s="17" t="s">
        <v>1709</v>
      </c>
      <c r="E32" s="30" t="s">
        <v>1729</v>
      </c>
      <c r="F32" s="13" t="s">
        <v>1669</v>
      </c>
    </row>
    <row r="33" spans="1:6" ht="59.25" customHeight="1" thickBot="1">
      <c r="A33" s="9" t="s">
        <v>1730</v>
      </c>
      <c r="B33" s="123" t="s">
        <v>7</v>
      </c>
      <c r="C33" s="134" t="s">
        <v>1472</v>
      </c>
      <c r="D33" s="16" t="s">
        <v>1731</v>
      </c>
      <c r="E33" s="31" t="s">
        <v>1474</v>
      </c>
      <c r="F33" s="15" t="s">
        <v>1732</v>
      </c>
    </row>
    <row r="35" spans="1:6" ht="15.75">
      <c r="A35" s="381" t="s">
        <v>1733</v>
      </c>
      <c r="B35" s="381"/>
      <c r="C35" s="381"/>
      <c r="D35" s="381"/>
      <c r="E35" s="381"/>
      <c r="F35" s="381"/>
    </row>
    <row r="36" spans="1:6">
      <c r="A36" s="222" t="s">
        <v>1492</v>
      </c>
      <c r="B36" s="379" t="s">
        <v>91</v>
      </c>
      <c r="C36" s="380"/>
      <c r="D36" s="222" t="s">
        <v>1734</v>
      </c>
      <c r="E36" s="222" t="s">
        <v>1735</v>
      </c>
      <c r="F36" s="223" t="s">
        <v>1736</v>
      </c>
    </row>
    <row r="37" spans="1:6">
      <c r="A37" s="210" t="s">
        <v>1660</v>
      </c>
      <c r="B37" s="211" t="s">
        <v>12</v>
      </c>
      <c r="C37" s="212" t="s">
        <v>99</v>
      </c>
      <c r="D37" s="212" t="s">
        <v>1737</v>
      </c>
      <c r="E37" s="210" t="s">
        <v>1738</v>
      </c>
      <c r="F37" s="213" t="s">
        <v>1724</v>
      </c>
    </row>
    <row r="38" spans="1:6">
      <c r="A38" s="210" t="s">
        <v>1660</v>
      </c>
      <c r="B38" s="211" t="s">
        <v>12</v>
      </c>
      <c r="C38" s="212" t="s">
        <v>99</v>
      </c>
      <c r="D38" s="212" t="s">
        <v>1739</v>
      </c>
      <c r="E38" s="210" t="s">
        <v>1740</v>
      </c>
      <c r="F38" s="213" t="s">
        <v>1724</v>
      </c>
    </row>
    <row r="39" spans="1:6">
      <c r="A39" s="210" t="s">
        <v>1660</v>
      </c>
      <c r="B39" s="211" t="s">
        <v>12</v>
      </c>
      <c r="C39" s="212" t="s">
        <v>99</v>
      </c>
      <c r="D39" s="212" t="s">
        <v>1741</v>
      </c>
      <c r="E39" s="210" t="s">
        <v>1742</v>
      </c>
      <c r="F39" s="213" t="s">
        <v>1724</v>
      </c>
    </row>
    <row r="40" spans="1:6">
      <c r="A40" s="210" t="s">
        <v>1660</v>
      </c>
      <c r="B40" s="211" t="s">
        <v>12</v>
      </c>
      <c r="C40" s="212" t="s">
        <v>99</v>
      </c>
      <c r="D40" s="212" t="s">
        <v>1743</v>
      </c>
      <c r="E40" s="210" t="s">
        <v>1744</v>
      </c>
      <c r="F40" s="213" t="s">
        <v>1724</v>
      </c>
    </row>
    <row r="41" spans="1:6">
      <c r="A41" s="210" t="s">
        <v>1660</v>
      </c>
      <c r="B41" s="211" t="s">
        <v>12</v>
      </c>
      <c r="C41" s="212" t="s">
        <v>99</v>
      </c>
      <c r="D41" s="212" t="s">
        <v>1745</v>
      </c>
      <c r="E41" s="210" t="s">
        <v>1746</v>
      </c>
      <c r="F41" s="213" t="s">
        <v>1724</v>
      </c>
    </row>
    <row r="42" spans="1:6">
      <c r="A42" s="210" t="s">
        <v>1660</v>
      </c>
      <c r="B42" s="211" t="s">
        <v>12</v>
      </c>
      <c r="C42" s="212" t="s">
        <v>99</v>
      </c>
      <c r="D42" s="212" t="s">
        <v>1747</v>
      </c>
      <c r="E42" s="210" t="s">
        <v>1748</v>
      </c>
      <c r="F42" s="213" t="s">
        <v>1724</v>
      </c>
    </row>
    <row r="43" spans="1:6">
      <c r="A43" s="210" t="s">
        <v>1660</v>
      </c>
      <c r="B43" s="211" t="s">
        <v>12</v>
      </c>
      <c r="C43" s="212" t="s">
        <v>99</v>
      </c>
      <c r="D43" s="212" t="s">
        <v>1749</v>
      </c>
      <c r="E43" s="210" t="s">
        <v>1750</v>
      </c>
      <c r="F43" s="213" t="s">
        <v>1724</v>
      </c>
    </row>
    <row r="44" spans="1:6">
      <c r="A44" s="210" t="s">
        <v>1660</v>
      </c>
      <c r="B44" s="211" t="s">
        <v>12</v>
      </c>
      <c r="C44" s="212" t="s">
        <v>99</v>
      </c>
      <c r="D44" s="212" t="s">
        <v>1751</v>
      </c>
      <c r="E44" s="210" t="s">
        <v>1752</v>
      </c>
      <c r="F44" s="213" t="s">
        <v>1724</v>
      </c>
    </row>
    <row r="45" spans="1:6">
      <c r="A45" s="210" t="s">
        <v>1660</v>
      </c>
      <c r="B45" s="211" t="s">
        <v>12</v>
      </c>
      <c r="C45" s="212" t="s">
        <v>99</v>
      </c>
      <c r="D45" s="212" t="s">
        <v>1753</v>
      </c>
      <c r="E45" s="210" t="s">
        <v>1754</v>
      </c>
      <c r="F45" s="213" t="s">
        <v>1724</v>
      </c>
    </row>
    <row r="46" spans="1:6">
      <c r="A46" s="210" t="s">
        <v>1660</v>
      </c>
      <c r="B46" s="211" t="s">
        <v>12</v>
      </c>
      <c r="C46" s="212" t="s">
        <v>99</v>
      </c>
      <c r="D46" s="212" t="s">
        <v>1755</v>
      </c>
      <c r="E46" s="210" t="s">
        <v>1756</v>
      </c>
      <c r="F46" s="213" t="s">
        <v>1724</v>
      </c>
    </row>
    <row r="47" spans="1:6">
      <c r="A47" s="210" t="s">
        <v>1660</v>
      </c>
      <c r="B47" s="211" t="s">
        <v>12</v>
      </c>
      <c r="C47" s="212" t="s">
        <v>99</v>
      </c>
      <c r="D47" s="212" t="s">
        <v>1757</v>
      </c>
      <c r="E47" s="210" t="s">
        <v>1758</v>
      </c>
      <c r="F47" s="213" t="s">
        <v>1724</v>
      </c>
    </row>
    <row r="48" spans="1:6">
      <c r="A48" s="210" t="s">
        <v>1660</v>
      </c>
      <c r="B48" s="211" t="s">
        <v>12</v>
      </c>
      <c r="C48" s="212" t="s">
        <v>99</v>
      </c>
      <c r="D48" s="212" t="s">
        <v>1759</v>
      </c>
      <c r="E48" s="210" t="s">
        <v>1760</v>
      </c>
      <c r="F48" s="213" t="s">
        <v>1724</v>
      </c>
    </row>
    <row r="49" spans="1:6">
      <c r="A49" s="210" t="s">
        <v>1660</v>
      </c>
      <c r="B49" s="211" t="s">
        <v>12</v>
      </c>
      <c r="C49" s="212" t="s">
        <v>99</v>
      </c>
      <c r="D49" s="212" t="s">
        <v>1761</v>
      </c>
      <c r="E49" s="210" t="s">
        <v>1762</v>
      </c>
      <c r="F49" s="213" t="s">
        <v>1724</v>
      </c>
    </row>
    <row r="50" spans="1:6">
      <c r="A50" s="210" t="s">
        <v>1660</v>
      </c>
      <c r="B50" s="211" t="s">
        <v>12</v>
      </c>
      <c r="C50" s="212" t="s">
        <v>99</v>
      </c>
      <c r="D50" s="212" t="s">
        <v>1763</v>
      </c>
      <c r="E50" s="210" t="s">
        <v>1764</v>
      </c>
      <c r="F50" s="213" t="s">
        <v>1724</v>
      </c>
    </row>
    <row r="51" spans="1:6">
      <c r="A51" s="210" t="s">
        <v>1660</v>
      </c>
      <c r="B51" s="211" t="s">
        <v>12</v>
      </c>
      <c r="C51" s="212" t="s">
        <v>99</v>
      </c>
      <c r="D51" s="212" t="s">
        <v>1765</v>
      </c>
      <c r="E51" s="210" t="s">
        <v>1766</v>
      </c>
      <c r="F51" s="213" t="s">
        <v>1724</v>
      </c>
    </row>
    <row r="52" spans="1:6">
      <c r="A52" s="210" t="s">
        <v>1660</v>
      </c>
      <c r="B52" s="211" t="s">
        <v>12</v>
      </c>
      <c r="C52" s="212" t="s">
        <v>99</v>
      </c>
      <c r="D52" s="212" t="s">
        <v>1767</v>
      </c>
      <c r="E52" s="210" t="s">
        <v>1768</v>
      </c>
      <c r="F52" s="213" t="s">
        <v>1724</v>
      </c>
    </row>
    <row r="53" spans="1:6">
      <c r="A53" s="210" t="s">
        <v>1660</v>
      </c>
      <c r="B53" s="211" t="s">
        <v>12</v>
      </c>
      <c r="C53" s="212" t="s">
        <v>99</v>
      </c>
      <c r="D53" s="212" t="s">
        <v>1769</v>
      </c>
      <c r="E53" s="210" t="s">
        <v>1770</v>
      </c>
      <c r="F53" s="213" t="s">
        <v>1724</v>
      </c>
    </row>
    <row r="54" spans="1:6">
      <c r="A54" s="210" t="s">
        <v>1660</v>
      </c>
      <c r="B54" s="211" t="s">
        <v>12</v>
      </c>
      <c r="C54" s="212" t="s">
        <v>99</v>
      </c>
      <c r="D54" s="212" t="s">
        <v>1771</v>
      </c>
      <c r="E54" s="210" t="s">
        <v>1772</v>
      </c>
      <c r="F54" s="213" t="s">
        <v>1724</v>
      </c>
    </row>
    <row r="55" spans="1:6">
      <c r="A55" s="210" t="s">
        <v>1660</v>
      </c>
      <c r="B55" s="211" t="s">
        <v>12</v>
      </c>
      <c r="C55" s="212" t="s">
        <v>99</v>
      </c>
      <c r="D55" s="212" t="s">
        <v>1773</v>
      </c>
      <c r="E55" s="210" t="s">
        <v>1774</v>
      </c>
      <c r="F55" s="213" t="s">
        <v>1724</v>
      </c>
    </row>
    <row r="56" spans="1:6">
      <c r="A56" s="210" t="s">
        <v>1660</v>
      </c>
      <c r="B56" s="211" t="s">
        <v>12</v>
      </c>
      <c r="C56" s="212" t="s">
        <v>99</v>
      </c>
      <c r="D56" s="212" t="s">
        <v>1775</v>
      </c>
      <c r="E56" s="210" t="s">
        <v>1776</v>
      </c>
      <c r="F56" s="213" t="s">
        <v>1724</v>
      </c>
    </row>
    <row r="57" spans="1:6">
      <c r="A57" s="210" t="s">
        <v>1660</v>
      </c>
      <c r="B57" s="211" t="s">
        <v>12</v>
      </c>
      <c r="C57" s="212" t="s">
        <v>99</v>
      </c>
      <c r="D57" s="212" t="s">
        <v>1777</v>
      </c>
      <c r="E57" s="210" t="s">
        <v>1778</v>
      </c>
      <c r="F57" s="213" t="s">
        <v>1724</v>
      </c>
    </row>
    <row r="58" spans="1:6">
      <c r="A58" s="210" t="s">
        <v>1660</v>
      </c>
      <c r="B58" s="211" t="s">
        <v>12</v>
      </c>
      <c r="C58" s="212" t="s">
        <v>99</v>
      </c>
      <c r="D58" s="212" t="s">
        <v>1779</v>
      </c>
      <c r="E58" s="210" t="s">
        <v>1780</v>
      </c>
      <c r="F58" s="213" t="s">
        <v>1724</v>
      </c>
    </row>
    <row r="59" spans="1:6">
      <c r="A59" s="210" t="s">
        <v>1660</v>
      </c>
      <c r="B59" s="211" t="s">
        <v>12</v>
      </c>
      <c r="C59" s="212" t="s">
        <v>99</v>
      </c>
      <c r="D59" s="212" t="s">
        <v>1781</v>
      </c>
      <c r="E59" s="210" t="s">
        <v>1782</v>
      </c>
      <c r="F59" s="213" t="s">
        <v>1724</v>
      </c>
    </row>
    <row r="60" spans="1:6">
      <c r="A60" s="210" t="s">
        <v>1660</v>
      </c>
      <c r="B60" s="211" t="s">
        <v>12</v>
      </c>
      <c r="C60" s="212" t="s">
        <v>99</v>
      </c>
      <c r="D60" s="212" t="s">
        <v>1783</v>
      </c>
      <c r="E60" s="210" t="s">
        <v>1784</v>
      </c>
      <c r="F60" s="213" t="s">
        <v>1724</v>
      </c>
    </row>
    <row r="61" spans="1:6">
      <c r="A61" s="210" t="s">
        <v>1660</v>
      </c>
      <c r="B61" s="211" t="s">
        <v>12</v>
      </c>
      <c r="C61" s="212" t="s">
        <v>99</v>
      </c>
      <c r="D61" s="212" t="s">
        <v>1785</v>
      </c>
      <c r="E61" s="210" t="s">
        <v>1786</v>
      </c>
      <c r="F61" s="213" t="s">
        <v>1724</v>
      </c>
    </row>
    <row r="62" spans="1:6">
      <c r="A62" s="210" t="s">
        <v>1660</v>
      </c>
      <c r="B62" s="211" t="s">
        <v>12</v>
      </c>
      <c r="C62" s="212" t="s">
        <v>99</v>
      </c>
      <c r="D62" s="212" t="s">
        <v>1787</v>
      </c>
      <c r="E62" s="210" t="s">
        <v>1788</v>
      </c>
      <c r="F62" s="213" t="s">
        <v>1724</v>
      </c>
    </row>
    <row r="63" spans="1:6">
      <c r="A63" s="210" t="s">
        <v>1660</v>
      </c>
      <c r="B63" s="211" t="s">
        <v>12</v>
      </c>
      <c r="C63" s="212" t="s">
        <v>99</v>
      </c>
      <c r="D63" s="212" t="s">
        <v>1789</v>
      </c>
      <c r="E63" s="210" t="s">
        <v>1790</v>
      </c>
      <c r="F63" s="213" t="s">
        <v>1724</v>
      </c>
    </row>
    <row r="64" spans="1:6">
      <c r="A64" s="210" t="s">
        <v>1660</v>
      </c>
      <c r="B64" s="211" t="s">
        <v>12</v>
      </c>
      <c r="C64" s="212" t="s">
        <v>99</v>
      </c>
      <c r="D64" s="212" t="s">
        <v>1791</v>
      </c>
      <c r="E64" s="210" t="s">
        <v>1792</v>
      </c>
      <c r="F64" s="213" t="s">
        <v>1724</v>
      </c>
    </row>
    <row r="65" spans="1:6">
      <c r="A65" s="210" t="s">
        <v>1660</v>
      </c>
      <c r="B65" s="211" t="s">
        <v>12</v>
      </c>
      <c r="C65" s="212" t="s">
        <v>99</v>
      </c>
      <c r="D65" s="212" t="s">
        <v>1793</v>
      </c>
      <c r="E65" s="210" t="s">
        <v>1794</v>
      </c>
      <c r="F65" s="213" t="s">
        <v>1724</v>
      </c>
    </row>
    <row r="66" spans="1:6">
      <c r="A66" s="210" t="s">
        <v>1660</v>
      </c>
      <c r="B66" s="211" t="s">
        <v>12</v>
      </c>
      <c r="C66" s="212" t="s">
        <v>99</v>
      </c>
      <c r="D66" s="212" t="s">
        <v>1795</v>
      </c>
      <c r="E66" s="210" t="s">
        <v>1796</v>
      </c>
      <c r="F66" s="213" t="s">
        <v>1724</v>
      </c>
    </row>
    <row r="67" spans="1:6">
      <c r="A67" s="210" t="s">
        <v>1660</v>
      </c>
      <c r="B67" s="211" t="s">
        <v>12</v>
      </c>
      <c r="C67" s="212" t="s">
        <v>99</v>
      </c>
      <c r="D67" s="212" t="s">
        <v>1797</v>
      </c>
      <c r="E67" s="210" t="s">
        <v>1798</v>
      </c>
      <c r="F67" s="213" t="s">
        <v>1724</v>
      </c>
    </row>
    <row r="68" spans="1:6">
      <c r="A68" s="210" t="s">
        <v>1660</v>
      </c>
      <c r="B68" s="211" t="s">
        <v>12</v>
      </c>
      <c r="C68" s="212" t="s">
        <v>99</v>
      </c>
      <c r="D68" s="212" t="s">
        <v>1799</v>
      </c>
      <c r="E68" s="210" t="s">
        <v>1800</v>
      </c>
      <c r="F68" s="213" t="s">
        <v>1724</v>
      </c>
    </row>
    <row r="69" spans="1:6">
      <c r="A69" s="210" t="s">
        <v>1660</v>
      </c>
      <c r="B69" s="211" t="s">
        <v>12</v>
      </c>
      <c r="C69" s="212" t="s">
        <v>99</v>
      </c>
      <c r="D69" s="212" t="s">
        <v>1801</v>
      </c>
      <c r="E69" s="210" t="s">
        <v>1802</v>
      </c>
      <c r="F69" s="213" t="s">
        <v>1724</v>
      </c>
    </row>
    <row r="70" spans="1:6">
      <c r="A70" s="210" t="s">
        <v>1660</v>
      </c>
      <c r="B70" s="211" t="s">
        <v>12</v>
      </c>
      <c r="C70" s="212" t="s">
        <v>99</v>
      </c>
      <c r="D70" s="212" t="s">
        <v>1803</v>
      </c>
      <c r="E70" s="210" t="s">
        <v>1804</v>
      </c>
      <c r="F70" s="213" t="s">
        <v>1724</v>
      </c>
    </row>
    <row r="71" spans="1:6">
      <c r="A71" s="210" t="s">
        <v>1660</v>
      </c>
      <c r="B71" s="211" t="s">
        <v>12</v>
      </c>
      <c r="C71" s="212" t="s">
        <v>99</v>
      </c>
      <c r="D71" s="212" t="s">
        <v>1805</v>
      </c>
      <c r="E71" s="210" t="s">
        <v>1806</v>
      </c>
      <c r="F71" s="213" t="s">
        <v>1724</v>
      </c>
    </row>
    <row r="72" spans="1:6">
      <c r="A72" s="210" t="s">
        <v>1660</v>
      </c>
      <c r="B72" s="211" t="s">
        <v>12</v>
      </c>
      <c r="C72" s="212" t="s">
        <v>99</v>
      </c>
      <c r="D72" s="212" t="s">
        <v>1807</v>
      </c>
      <c r="E72" s="210" t="s">
        <v>1808</v>
      </c>
      <c r="F72" s="213" t="s">
        <v>1724</v>
      </c>
    </row>
    <row r="73" spans="1:6">
      <c r="A73" s="210" t="s">
        <v>1660</v>
      </c>
      <c r="B73" s="211" t="s">
        <v>12</v>
      </c>
      <c r="C73" s="212" t="s">
        <v>99</v>
      </c>
      <c r="D73" s="212" t="s">
        <v>1809</v>
      </c>
      <c r="E73" s="210" t="s">
        <v>1810</v>
      </c>
      <c r="F73" s="213" t="s">
        <v>1724</v>
      </c>
    </row>
    <row r="74" spans="1:6">
      <c r="A74" s="210" t="s">
        <v>1660</v>
      </c>
      <c r="B74" s="211" t="s">
        <v>12</v>
      </c>
      <c r="C74" s="212" t="s">
        <v>99</v>
      </c>
      <c r="D74" s="212" t="s">
        <v>1811</v>
      </c>
      <c r="E74" s="210" t="s">
        <v>1812</v>
      </c>
      <c r="F74" s="213" t="s">
        <v>1724</v>
      </c>
    </row>
    <row r="75" spans="1:6">
      <c r="A75" s="210" t="s">
        <v>1660</v>
      </c>
      <c r="B75" s="211" t="s">
        <v>12</v>
      </c>
      <c r="C75" s="212" t="s">
        <v>99</v>
      </c>
      <c r="D75" s="212" t="s">
        <v>1813</v>
      </c>
      <c r="E75" s="210" t="s">
        <v>1814</v>
      </c>
      <c r="F75" s="213" t="s">
        <v>1724</v>
      </c>
    </row>
    <row r="76" spans="1:6">
      <c r="A76" s="210" t="s">
        <v>1660</v>
      </c>
      <c r="B76" s="211" t="s">
        <v>12</v>
      </c>
      <c r="C76" s="212" t="s">
        <v>99</v>
      </c>
      <c r="D76" s="212" t="s">
        <v>1815</v>
      </c>
      <c r="E76" s="210" t="s">
        <v>1816</v>
      </c>
      <c r="F76" s="213" t="s">
        <v>1724</v>
      </c>
    </row>
    <row r="77" spans="1:6">
      <c r="A77" s="210" t="s">
        <v>1660</v>
      </c>
      <c r="B77" s="211" t="s">
        <v>12</v>
      </c>
      <c r="C77" s="212" t="s">
        <v>99</v>
      </c>
      <c r="D77" s="212" t="s">
        <v>1817</v>
      </c>
      <c r="E77" s="210" t="s">
        <v>1818</v>
      </c>
      <c r="F77" s="213" t="s">
        <v>1724</v>
      </c>
    </row>
    <row r="78" spans="1:6">
      <c r="A78" s="210" t="s">
        <v>1660</v>
      </c>
      <c r="B78" s="211" t="s">
        <v>12</v>
      </c>
      <c r="C78" s="212" t="s">
        <v>99</v>
      </c>
      <c r="D78" s="212" t="s">
        <v>1819</v>
      </c>
      <c r="E78" s="210" t="s">
        <v>1820</v>
      </c>
      <c r="F78" s="213" t="s">
        <v>1724</v>
      </c>
    </row>
    <row r="79" spans="1:6">
      <c r="A79" s="210" t="s">
        <v>1660</v>
      </c>
      <c r="B79" s="211" t="s">
        <v>12</v>
      </c>
      <c r="C79" s="212" t="s">
        <v>99</v>
      </c>
      <c r="D79" s="212" t="s">
        <v>1821</v>
      </c>
      <c r="E79" s="210" t="s">
        <v>1822</v>
      </c>
      <c r="F79" s="213" t="s">
        <v>1724</v>
      </c>
    </row>
    <row r="80" spans="1:6">
      <c r="A80" s="210" t="s">
        <v>1660</v>
      </c>
      <c r="B80" s="211" t="s">
        <v>12</v>
      </c>
      <c r="C80" s="212" t="s">
        <v>99</v>
      </c>
      <c r="D80" s="212" t="s">
        <v>1823</v>
      </c>
      <c r="E80" s="210" t="s">
        <v>1824</v>
      </c>
      <c r="F80" s="213" t="s">
        <v>1724</v>
      </c>
    </row>
    <row r="81" spans="1:6">
      <c r="A81" s="210" t="s">
        <v>1660</v>
      </c>
      <c r="B81" s="211" t="s">
        <v>12</v>
      </c>
      <c r="C81" s="212" t="s">
        <v>99</v>
      </c>
      <c r="D81" s="212" t="s">
        <v>1825</v>
      </c>
      <c r="E81" s="210" t="s">
        <v>1826</v>
      </c>
      <c r="F81" s="213" t="s">
        <v>1724</v>
      </c>
    </row>
    <row r="82" spans="1:6">
      <c r="A82" s="210" t="s">
        <v>1660</v>
      </c>
      <c r="B82" s="211" t="s">
        <v>12</v>
      </c>
      <c r="C82" s="212" t="s">
        <v>99</v>
      </c>
      <c r="D82" s="212" t="s">
        <v>1827</v>
      </c>
      <c r="E82" s="210" t="s">
        <v>1828</v>
      </c>
      <c r="F82" s="213" t="s">
        <v>1724</v>
      </c>
    </row>
    <row r="83" spans="1:6">
      <c r="A83" s="210" t="s">
        <v>1660</v>
      </c>
      <c r="B83" s="211" t="s">
        <v>12</v>
      </c>
      <c r="C83" s="212" t="s">
        <v>99</v>
      </c>
      <c r="D83" s="212" t="s">
        <v>1829</v>
      </c>
      <c r="E83" s="210" t="s">
        <v>1830</v>
      </c>
      <c r="F83" s="213" t="s">
        <v>1724</v>
      </c>
    </row>
    <row r="84" spans="1:6">
      <c r="A84" s="210" t="s">
        <v>1660</v>
      </c>
      <c r="B84" s="211" t="s">
        <v>12</v>
      </c>
      <c r="C84" s="212" t="s">
        <v>99</v>
      </c>
      <c r="D84" s="212" t="s">
        <v>1831</v>
      </c>
      <c r="E84" s="210" t="s">
        <v>1832</v>
      </c>
      <c r="F84" s="213" t="s">
        <v>1724</v>
      </c>
    </row>
    <row r="85" spans="1:6">
      <c r="A85" s="210" t="s">
        <v>1660</v>
      </c>
      <c r="B85" s="211" t="s">
        <v>12</v>
      </c>
      <c r="C85" s="212" t="s">
        <v>99</v>
      </c>
      <c r="D85" s="212" t="s">
        <v>1833</v>
      </c>
      <c r="E85" s="210" t="s">
        <v>1834</v>
      </c>
      <c r="F85" s="213" t="s">
        <v>1724</v>
      </c>
    </row>
    <row r="86" spans="1:6">
      <c r="A86" s="210" t="s">
        <v>1660</v>
      </c>
      <c r="B86" s="211" t="s">
        <v>12</v>
      </c>
      <c r="C86" s="212" t="s">
        <v>99</v>
      </c>
      <c r="D86" s="212" t="s">
        <v>1835</v>
      </c>
      <c r="E86" s="210" t="s">
        <v>1836</v>
      </c>
      <c r="F86" s="213" t="s">
        <v>1724</v>
      </c>
    </row>
    <row r="87" spans="1:6">
      <c r="A87" s="210" t="s">
        <v>1660</v>
      </c>
      <c r="B87" s="211" t="s">
        <v>12</v>
      </c>
      <c r="C87" s="212" t="s">
        <v>99</v>
      </c>
      <c r="D87" s="212" t="s">
        <v>1837</v>
      </c>
      <c r="E87" s="210" t="s">
        <v>1838</v>
      </c>
      <c r="F87" s="213" t="s">
        <v>1724</v>
      </c>
    </row>
    <row r="88" spans="1:6">
      <c r="A88" s="210" t="s">
        <v>1660</v>
      </c>
      <c r="B88" s="211" t="s">
        <v>12</v>
      </c>
      <c r="C88" s="212" t="s">
        <v>99</v>
      </c>
      <c r="D88" s="212" t="s">
        <v>1839</v>
      </c>
      <c r="E88" s="210" t="s">
        <v>1840</v>
      </c>
      <c r="F88" s="213" t="s">
        <v>1724</v>
      </c>
    </row>
    <row r="89" spans="1:6">
      <c r="A89" s="210" t="s">
        <v>1660</v>
      </c>
      <c r="B89" s="211" t="s">
        <v>12</v>
      </c>
      <c r="C89" s="212" t="s">
        <v>99</v>
      </c>
      <c r="D89" s="212" t="s">
        <v>1841</v>
      </c>
      <c r="E89" s="210" t="s">
        <v>1842</v>
      </c>
      <c r="F89" s="213" t="s">
        <v>1724</v>
      </c>
    </row>
    <row r="90" spans="1:6">
      <c r="A90" s="210" t="s">
        <v>1660</v>
      </c>
      <c r="B90" s="211" t="s">
        <v>12</v>
      </c>
      <c r="C90" s="212" t="s">
        <v>99</v>
      </c>
      <c r="D90" s="212" t="s">
        <v>1843</v>
      </c>
      <c r="E90" s="210" t="s">
        <v>1844</v>
      </c>
      <c r="F90" s="213" t="s">
        <v>1724</v>
      </c>
    </row>
    <row r="91" spans="1:6">
      <c r="A91" s="210" t="s">
        <v>1660</v>
      </c>
      <c r="B91" s="211" t="s">
        <v>12</v>
      </c>
      <c r="C91" s="212" t="s">
        <v>99</v>
      </c>
      <c r="D91" s="212" t="s">
        <v>1845</v>
      </c>
      <c r="E91" s="210" t="s">
        <v>1846</v>
      </c>
      <c r="F91" s="213" t="s">
        <v>1724</v>
      </c>
    </row>
    <row r="92" spans="1:6">
      <c r="A92" s="210" t="s">
        <v>1660</v>
      </c>
      <c r="B92" s="211" t="s">
        <v>12</v>
      </c>
      <c r="C92" s="212" t="s">
        <v>99</v>
      </c>
      <c r="D92" s="212" t="s">
        <v>1847</v>
      </c>
      <c r="E92" s="210" t="s">
        <v>1848</v>
      </c>
      <c r="F92" s="213" t="s">
        <v>1724</v>
      </c>
    </row>
    <row r="93" spans="1:6">
      <c r="A93" s="210" t="s">
        <v>1660</v>
      </c>
      <c r="B93" s="211" t="s">
        <v>12</v>
      </c>
      <c r="C93" s="212" t="s">
        <v>99</v>
      </c>
      <c r="D93" s="212" t="s">
        <v>1849</v>
      </c>
      <c r="E93" s="210" t="s">
        <v>1850</v>
      </c>
      <c r="F93" s="213" t="s">
        <v>1724</v>
      </c>
    </row>
    <row r="94" spans="1:6">
      <c r="A94" s="210" t="s">
        <v>1660</v>
      </c>
      <c r="B94" s="211" t="s">
        <v>12</v>
      </c>
      <c r="C94" s="212" t="s">
        <v>99</v>
      </c>
      <c r="D94" s="212" t="s">
        <v>1851</v>
      </c>
      <c r="E94" s="210" t="s">
        <v>1852</v>
      </c>
      <c r="F94" s="213" t="s">
        <v>1724</v>
      </c>
    </row>
    <row r="95" spans="1:6">
      <c r="A95" s="210" t="s">
        <v>1660</v>
      </c>
      <c r="B95" s="211" t="s">
        <v>12</v>
      </c>
      <c r="C95" s="212" t="s">
        <v>99</v>
      </c>
      <c r="D95" s="212" t="s">
        <v>1853</v>
      </c>
      <c r="E95" s="210" t="s">
        <v>1854</v>
      </c>
      <c r="F95" s="213" t="s">
        <v>1724</v>
      </c>
    </row>
    <row r="96" spans="1:6">
      <c r="A96" s="210" t="s">
        <v>1660</v>
      </c>
      <c r="B96" s="211" t="s">
        <v>12</v>
      </c>
      <c r="C96" s="212" t="s">
        <v>99</v>
      </c>
      <c r="D96" s="212" t="s">
        <v>1855</v>
      </c>
      <c r="E96" s="210" t="s">
        <v>1856</v>
      </c>
      <c r="F96" s="213" t="s">
        <v>1724</v>
      </c>
    </row>
    <row r="97" spans="1:6">
      <c r="A97" s="210" t="s">
        <v>1660</v>
      </c>
      <c r="B97" s="211" t="s">
        <v>12</v>
      </c>
      <c r="C97" s="212" t="s">
        <v>99</v>
      </c>
      <c r="D97" s="212" t="s">
        <v>1857</v>
      </c>
      <c r="E97" s="210" t="s">
        <v>1858</v>
      </c>
      <c r="F97" s="213" t="s">
        <v>1724</v>
      </c>
    </row>
    <row r="98" spans="1:6">
      <c r="A98" s="210" t="s">
        <v>1660</v>
      </c>
      <c r="B98" s="211" t="s">
        <v>12</v>
      </c>
      <c r="C98" s="212" t="s">
        <v>99</v>
      </c>
      <c r="D98" s="212" t="s">
        <v>1859</v>
      </c>
      <c r="E98" s="210" t="s">
        <v>1860</v>
      </c>
      <c r="F98" s="213" t="s">
        <v>1724</v>
      </c>
    </row>
    <row r="99" spans="1:6">
      <c r="A99" s="210" t="s">
        <v>1660</v>
      </c>
      <c r="B99" s="211" t="s">
        <v>12</v>
      </c>
      <c r="C99" s="212" t="s">
        <v>99</v>
      </c>
      <c r="D99" s="212" t="s">
        <v>1861</v>
      </c>
      <c r="E99" s="210" t="s">
        <v>1862</v>
      </c>
      <c r="F99" s="213" t="s">
        <v>1724</v>
      </c>
    </row>
    <row r="100" spans="1:6">
      <c r="A100" s="210" t="s">
        <v>1660</v>
      </c>
      <c r="B100" s="211" t="s">
        <v>12</v>
      </c>
      <c r="C100" s="212" t="s">
        <v>99</v>
      </c>
      <c r="D100" s="212" t="s">
        <v>1863</v>
      </c>
      <c r="E100" s="210" t="s">
        <v>1864</v>
      </c>
      <c r="F100" s="213" t="s">
        <v>1724</v>
      </c>
    </row>
    <row r="101" spans="1:6">
      <c r="A101" s="210" t="s">
        <v>1660</v>
      </c>
      <c r="B101" s="211" t="s">
        <v>12</v>
      </c>
      <c r="C101" s="212" t="s">
        <v>99</v>
      </c>
      <c r="D101" s="212" t="s">
        <v>1865</v>
      </c>
      <c r="E101" s="210" t="s">
        <v>1866</v>
      </c>
      <c r="F101" s="213" t="s">
        <v>1724</v>
      </c>
    </row>
    <row r="102" spans="1:6">
      <c r="A102" s="210" t="s">
        <v>1660</v>
      </c>
      <c r="B102" s="211" t="s">
        <v>12</v>
      </c>
      <c r="C102" s="212" t="s">
        <v>99</v>
      </c>
      <c r="D102" s="212" t="s">
        <v>1867</v>
      </c>
      <c r="E102" s="210" t="s">
        <v>1868</v>
      </c>
      <c r="F102" s="213" t="s">
        <v>1724</v>
      </c>
    </row>
    <row r="103" spans="1:6">
      <c r="A103" s="210" t="s">
        <v>1660</v>
      </c>
      <c r="B103" s="211" t="s">
        <v>12</v>
      </c>
      <c r="C103" s="212" t="s">
        <v>99</v>
      </c>
      <c r="D103" s="212" t="s">
        <v>1869</v>
      </c>
      <c r="E103" s="210" t="s">
        <v>1870</v>
      </c>
      <c r="F103" s="213" t="s">
        <v>1724</v>
      </c>
    </row>
    <row r="104" spans="1:6">
      <c r="A104" s="210" t="s">
        <v>1660</v>
      </c>
      <c r="B104" s="211" t="s">
        <v>12</v>
      </c>
      <c r="C104" s="212" t="s">
        <v>99</v>
      </c>
      <c r="D104" s="212" t="s">
        <v>1871</v>
      </c>
      <c r="E104" s="210" t="s">
        <v>1872</v>
      </c>
      <c r="F104" s="213" t="s">
        <v>1724</v>
      </c>
    </row>
    <row r="105" spans="1:6">
      <c r="A105" s="210" t="s">
        <v>1660</v>
      </c>
      <c r="B105" s="211" t="s">
        <v>12</v>
      </c>
      <c r="C105" s="212" t="s">
        <v>99</v>
      </c>
      <c r="D105" s="212" t="s">
        <v>1873</v>
      </c>
      <c r="E105" s="210" t="s">
        <v>1860</v>
      </c>
      <c r="F105" s="213" t="s">
        <v>1724</v>
      </c>
    </row>
    <row r="106" spans="1:6">
      <c r="A106" s="210" t="s">
        <v>1660</v>
      </c>
      <c r="B106" s="211" t="s">
        <v>12</v>
      </c>
      <c r="C106" s="212" t="s">
        <v>99</v>
      </c>
      <c r="D106" s="212" t="s">
        <v>1874</v>
      </c>
      <c r="E106" s="210" t="s">
        <v>1875</v>
      </c>
      <c r="F106" s="213" t="s">
        <v>1724</v>
      </c>
    </row>
    <row r="107" spans="1:6">
      <c r="A107" s="210" t="s">
        <v>1660</v>
      </c>
      <c r="B107" s="211" t="s">
        <v>12</v>
      </c>
      <c r="C107" s="212" t="s">
        <v>99</v>
      </c>
      <c r="D107" s="212" t="s">
        <v>1876</v>
      </c>
      <c r="E107" s="210" t="s">
        <v>1877</v>
      </c>
      <c r="F107" s="213" t="s">
        <v>1724</v>
      </c>
    </row>
    <row r="108" spans="1:6">
      <c r="A108" s="210" t="s">
        <v>1660</v>
      </c>
      <c r="B108" s="211" t="s">
        <v>12</v>
      </c>
      <c r="C108" s="212" t="s">
        <v>99</v>
      </c>
      <c r="D108" s="212" t="s">
        <v>1878</v>
      </c>
      <c r="E108" s="210" t="s">
        <v>1879</v>
      </c>
      <c r="F108" s="213" t="s">
        <v>1724</v>
      </c>
    </row>
    <row r="109" spans="1:6">
      <c r="A109" s="210" t="s">
        <v>1660</v>
      </c>
      <c r="B109" s="211" t="s">
        <v>12</v>
      </c>
      <c r="C109" s="212" t="s">
        <v>99</v>
      </c>
      <c r="D109" s="212" t="s">
        <v>1880</v>
      </c>
      <c r="E109" s="210" t="s">
        <v>1881</v>
      </c>
      <c r="F109" s="213" t="s">
        <v>1724</v>
      </c>
    </row>
    <row r="110" spans="1:6">
      <c r="A110" s="210" t="s">
        <v>1660</v>
      </c>
      <c r="B110" s="211" t="s">
        <v>12</v>
      </c>
      <c r="C110" s="212" t="s">
        <v>99</v>
      </c>
      <c r="D110" s="212" t="s">
        <v>1882</v>
      </c>
      <c r="E110" s="210" t="s">
        <v>1883</v>
      </c>
      <c r="F110" s="213" t="s">
        <v>1724</v>
      </c>
    </row>
    <row r="111" spans="1:6">
      <c r="A111" s="210" t="s">
        <v>1660</v>
      </c>
      <c r="B111" s="211" t="s">
        <v>12</v>
      </c>
      <c r="C111" s="212" t="s">
        <v>99</v>
      </c>
      <c r="D111" s="212" t="s">
        <v>1884</v>
      </c>
      <c r="E111" s="210" t="s">
        <v>1885</v>
      </c>
      <c r="F111" s="213" t="s">
        <v>1724</v>
      </c>
    </row>
    <row r="112" spans="1:6">
      <c r="A112" s="210" t="s">
        <v>1660</v>
      </c>
      <c r="B112" s="211" t="s">
        <v>12</v>
      </c>
      <c r="C112" s="212" t="s">
        <v>99</v>
      </c>
      <c r="D112" s="212" t="s">
        <v>1886</v>
      </c>
      <c r="E112" s="210" t="s">
        <v>1887</v>
      </c>
      <c r="F112" s="213" t="s">
        <v>1724</v>
      </c>
    </row>
    <row r="113" spans="1:6">
      <c r="A113" s="210" t="s">
        <v>1660</v>
      </c>
      <c r="B113" s="211" t="s">
        <v>12</v>
      </c>
      <c r="C113" s="212" t="s">
        <v>99</v>
      </c>
      <c r="D113" s="212" t="s">
        <v>1888</v>
      </c>
      <c r="E113" s="210" t="s">
        <v>1889</v>
      </c>
      <c r="F113" s="213" t="s">
        <v>1724</v>
      </c>
    </row>
    <row r="114" spans="1:6">
      <c r="A114" s="210" t="s">
        <v>1660</v>
      </c>
      <c r="B114" s="211" t="s">
        <v>12</v>
      </c>
      <c r="C114" s="212" t="s">
        <v>99</v>
      </c>
      <c r="D114" s="212" t="s">
        <v>1890</v>
      </c>
      <c r="E114" s="210" t="s">
        <v>1891</v>
      </c>
      <c r="F114" s="213" t="s">
        <v>1724</v>
      </c>
    </row>
    <row r="115" spans="1:6">
      <c r="A115" s="210" t="s">
        <v>1660</v>
      </c>
      <c r="B115" s="211" t="s">
        <v>12</v>
      </c>
      <c r="C115" s="212" t="s">
        <v>99</v>
      </c>
      <c r="D115" s="212" t="s">
        <v>1892</v>
      </c>
      <c r="E115" s="210" t="s">
        <v>1893</v>
      </c>
      <c r="F115" s="213" t="s">
        <v>1724</v>
      </c>
    </row>
    <row r="116" spans="1:6">
      <c r="A116" s="210" t="s">
        <v>1660</v>
      </c>
      <c r="B116" s="211" t="s">
        <v>12</v>
      </c>
      <c r="C116" s="212" t="s">
        <v>99</v>
      </c>
      <c r="D116" s="212" t="s">
        <v>1894</v>
      </c>
      <c r="E116" s="210" t="s">
        <v>1895</v>
      </c>
      <c r="F116" s="213" t="s">
        <v>1724</v>
      </c>
    </row>
    <row r="117" spans="1:6">
      <c r="A117" s="210" t="s">
        <v>1660</v>
      </c>
      <c r="B117" s="211" t="s">
        <v>12</v>
      </c>
      <c r="C117" s="212" t="s">
        <v>99</v>
      </c>
      <c r="D117" s="212" t="s">
        <v>1896</v>
      </c>
      <c r="E117" s="210" t="s">
        <v>1897</v>
      </c>
      <c r="F117" s="213" t="s">
        <v>1724</v>
      </c>
    </row>
    <row r="118" spans="1:6">
      <c r="A118" s="210" t="s">
        <v>1660</v>
      </c>
      <c r="B118" s="211" t="s">
        <v>12</v>
      </c>
      <c r="C118" s="212" t="s">
        <v>99</v>
      </c>
      <c r="D118" s="212" t="s">
        <v>1898</v>
      </c>
      <c r="E118" s="210" t="s">
        <v>1899</v>
      </c>
      <c r="F118" s="213" t="s">
        <v>1724</v>
      </c>
    </row>
    <row r="119" spans="1:6">
      <c r="A119" s="210" t="s">
        <v>1660</v>
      </c>
      <c r="B119" s="211" t="s">
        <v>12</v>
      </c>
      <c r="C119" s="212" t="s">
        <v>99</v>
      </c>
      <c r="D119" s="212" t="s">
        <v>1900</v>
      </c>
      <c r="E119" s="210" t="s">
        <v>1901</v>
      </c>
      <c r="F119" s="213" t="s">
        <v>1724</v>
      </c>
    </row>
    <row r="120" spans="1:6">
      <c r="A120" s="210" t="s">
        <v>1660</v>
      </c>
      <c r="B120" s="211" t="s">
        <v>12</v>
      </c>
      <c r="C120" s="212" t="s">
        <v>99</v>
      </c>
      <c r="D120" s="212" t="s">
        <v>1902</v>
      </c>
      <c r="E120" s="210" t="s">
        <v>1788</v>
      </c>
      <c r="F120" s="213" t="s">
        <v>1724</v>
      </c>
    </row>
    <row r="121" spans="1:6">
      <c r="A121" s="210" t="s">
        <v>1660</v>
      </c>
      <c r="B121" s="211" t="s">
        <v>12</v>
      </c>
      <c r="C121" s="212" t="s">
        <v>99</v>
      </c>
      <c r="D121" s="212" t="s">
        <v>1903</v>
      </c>
      <c r="E121" s="210" t="s">
        <v>1904</v>
      </c>
      <c r="F121" s="213" t="s">
        <v>1724</v>
      </c>
    </row>
    <row r="122" spans="1:6">
      <c r="A122" s="210" t="s">
        <v>1660</v>
      </c>
      <c r="B122" s="211" t="s">
        <v>12</v>
      </c>
      <c r="C122" s="212" t="s">
        <v>99</v>
      </c>
      <c r="D122" s="212" t="s">
        <v>1905</v>
      </c>
      <c r="E122" s="210" t="s">
        <v>1906</v>
      </c>
      <c r="F122" s="213" t="s">
        <v>1724</v>
      </c>
    </row>
    <row r="123" spans="1:6">
      <c r="A123" s="210" t="s">
        <v>1660</v>
      </c>
      <c r="B123" s="211" t="s">
        <v>12</v>
      </c>
      <c r="C123" s="212" t="s">
        <v>99</v>
      </c>
      <c r="D123" s="212" t="s">
        <v>1907</v>
      </c>
      <c r="E123" s="210" t="s">
        <v>1908</v>
      </c>
      <c r="F123" s="213" t="s">
        <v>1724</v>
      </c>
    </row>
    <row r="124" spans="1:6">
      <c r="A124" s="210" t="s">
        <v>1660</v>
      </c>
      <c r="B124" s="211" t="s">
        <v>12</v>
      </c>
      <c r="C124" s="212" t="s">
        <v>99</v>
      </c>
      <c r="D124" s="212" t="s">
        <v>1909</v>
      </c>
      <c r="E124" s="210" t="s">
        <v>1910</v>
      </c>
      <c r="F124" s="213" t="s">
        <v>1724</v>
      </c>
    </row>
    <row r="125" spans="1:6">
      <c r="A125" s="210" t="s">
        <v>1660</v>
      </c>
      <c r="B125" s="211" t="s">
        <v>12</v>
      </c>
      <c r="C125" s="212" t="s">
        <v>99</v>
      </c>
      <c r="D125" s="212" t="s">
        <v>1911</v>
      </c>
      <c r="E125" s="210" t="s">
        <v>1912</v>
      </c>
      <c r="F125" s="213" t="s">
        <v>1724</v>
      </c>
    </row>
    <row r="126" spans="1:6">
      <c r="A126" s="210" t="s">
        <v>1660</v>
      </c>
      <c r="B126" s="211" t="s">
        <v>12</v>
      </c>
      <c r="C126" s="212" t="s">
        <v>99</v>
      </c>
      <c r="D126" s="212" t="s">
        <v>1913</v>
      </c>
      <c r="E126" s="210" t="s">
        <v>1914</v>
      </c>
      <c r="F126" s="213" t="s">
        <v>1724</v>
      </c>
    </row>
    <row r="127" spans="1:6">
      <c r="A127" s="210" t="s">
        <v>1660</v>
      </c>
      <c r="B127" s="211" t="s">
        <v>12</v>
      </c>
      <c r="C127" s="212" t="s">
        <v>99</v>
      </c>
      <c r="D127" s="212" t="s">
        <v>1915</v>
      </c>
      <c r="E127" s="210" t="s">
        <v>1916</v>
      </c>
      <c r="F127" s="213" t="s">
        <v>1724</v>
      </c>
    </row>
    <row r="128" spans="1:6">
      <c r="A128" s="210" t="s">
        <v>1660</v>
      </c>
      <c r="B128" s="211" t="s">
        <v>12</v>
      </c>
      <c r="C128" s="212" t="s">
        <v>99</v>
      </c>
      <c r="D128" s="212" t="s">
        <v>1917</v>
      </c>
      <c r="E128" s="210" t="s">
        <v>1918</v>
      </c>
      <c r="F128" s="213" t="s">
        <v>1724</v>
      </c>
    </row>
    <row r="129" spans="1:6">
      <c r="A129" s="210" t="s">
        <v>1660</v>
      </c>
      <c r="B129" s="211" t="s">
        <v>12</v>
      </c>
      <c r="C129" s="212" t="s">
        <v>99</v>
      </c>
      <c r="D129" s="212" t="s">
        <v>1919</v>
      </c>
      <c r="E129" s="210" t="s">
        <v>1920</v>
      </c>
      <c r="F129" s="213" t="s">
        <v>1724</v>
      </c>
    </row>
    <row r="130" spans="1:6">
      <c r="A130" s="210" t="s">
        <v>1660</v>
      </c>
      <c r="B130" s="211" t="s">
        <v>12</v>
      </c>
      <c r="C130" s="212" t="s">
        <v>99</v>
      </c>
      <c r="D130" s="212" t="s">
        <v>1921</v>
      </c>
      <c r="E130" s="210" t="s">
        <v>1922</v>
      </c>
      <c r="F130" s="213" t="s">
        <v>1724</v>
      </c>
    </row>
    <row r="131" spans="1:6">
      <c r="A131" s="210" t="s">
        <v>1660</v>
      </c>
      <c r="B131" s="211" t="s">
        <v>12</v>
      </c>
      <c r="C131" s="212" t="s">
        <v>99</v>
      </c>
      <c r="D131" s="212" t="s">
        <v>1923</v>
      </c>
      <c r="E131" s="210" t="s">
        <v>1860</v>
      </c>
      <c r="F131" s="213" t="s">
        <v>1724</v>
      </c>
    </row>
    <row r="132" spans="1:6">
      <c r="A132" s="210" t="s">
        <v>1660</v>
      </c>
      <c r="B132" s="211" t="s">
        <v>12</v>
      </c>
      <c r="C132" s="212" t="s">
        <v>99</v>
      </c>
      <c r="D132" s="212" t="s">
        <v>1924</v>
      </c>
      <c r="E132" s="210" t="s">
        <v>1925</v>
      </c>
      <c r="F132" s="213" t="s">
        <v>1724</v>
      </c>
    </row>
    <row r="133" spans="1:6">
      <c r="A133" s="210" t="s">
        <v>1660</v>
      </c>
      <c r="B133" s="211" t="s">
        <v>12</v>
      </c>
      <c r="C133" s="212" t="s">
        <v>99</v>
      </c>
      <c r="D133" s="212" t="s">
        <v>1926</v>
      </c>
      <c r="E133" s="210" t="s">
        <v>1927</v>
      </c>
      <c r="F133" s="213" t="s">
        <v>1724</v>
      </c>
    </row>
    <row r="134" spans="1:6">
      <c r="A134" s="210" t="s">
        <v>1660</v>
      </c>
      <c r="B134" s="211" t="s">
        <v>12</v>
      </c>
      <c r="C134" s="212" t="s">
        <v>99</v>
      </c>
      <c r="D134" s="212" t="s">
        <v>1928</v>
      </c>
      <c r="E134" s="210" t="s">
        <v>1929</v>
      </c>
      <c r="F134" s="213" t="s">
        <v>1724</v>
      </c>
    </row>
    <row r="135" spans="1:6">
      <c r="A135" s="210" t="s">
        <v>1660</v>
      </c>
      <c r="B135" s="211" t="s">
        <v>12</v>
      </c>
      <c r="C135" s="212" t="s">
        <v>99</v>
      </c>
      <c r="D135" s="212" t="s">
        <v>1930</v>
      </c>
      <c r="E135" s="210" t="s">
        <v>1931</v>
      </c>
      <c r="F135" s="213" t="s">
        <v>1724</v>
      </c>
    </row>
    <row r="136" spans="1:6">
      <c r="A136" s="210" t="s">
        <v>1660</v>
      </c>
      <c r="B136" s="211" t="s">
        <v>12</v>
      </c>
      <c r="C136" s="212" t="s">
        <v>99</v>
      </c>
      <c r="D136" s="212" t="s">
        <v>1932</v>
      </c>
      <c r="E136" s="210" t="s">
        <v>1933</v>
      </c>
      <c r="F136" s="213" t="s">
        <v>1724</v>
      </c>
    </row>
    <row r="137" spans="1:6">
      <c r="A137" s="210" t="s">
        <v>1660</v>
      </c>
      <c r="B137" s="211" t="s">
        <v>12</v>
      </c>
      <c r="C137" s="212" t="s">
        <v>99</v>
      </c>
      <c r="D137" s="212" t="s">
        <v>1934</v>
      </c>
      <c r="E137" s="210" t="s">
        <v>1935</v>
      </c>
      <c r="F137" s="213" t="s">
        <v>1724</v>
      </c>
    </row>
    <row r="138" spans="1:6">
      <c r="A138" s="210" t="s">
        <v>1660</v>
      </c>
      <c r="B138" s="211" t="s">
        <v>12</v>
      </c>
      <c r="C138" s="212" t="s">
        <v>99</v>
      </c>
      <c r="D138" s="212" t="s">
        <v>1936</v>
      </c>
      <c r="E138" s="210" t="s">
        <v>1937</v>
      </c>
      <c r="F138" s="213" t="s">
        <v>1724</v>
      </c>
    </row>
    <row r="139" spans="1:6">
      <c r="A139" s="210" t="s">
        <v>1660</v>
      </c>
      <c r="B139" s="211" t="s">
        <v>12</v>
      </c>
      <c r="C139" s="212" t="s">
        <v>99</v>
      </c>
      <c r="D139" s="212" t="s">
        <v>1938</v>
      </c>
      <c r="E139" s="210" t="s">
        <v>1780</v>
      </c>
      <c r="F139" s="213" t="s">
        <v>1724</v>
      </c>
    </row>
    <row r="140" spans="1:6">
      <c r="A140" s="210" t="s">
        <v>1660</v>
      </c>
      <c r="B140" s="211" t="s">
        <v>12</v>
      </c>
      <c r="C140" s="212" t="s">
        <v>99</v>
      </c>
      <c r="D140" s="212" t="s">
        <v>1939</v>
      </c>
      <c r="E140" s="210" t="s">
        <v>1940</v>
      </c>
      <c r="F140" s="213" t="s">
        <v>1724</v>
      </c>
    </row>
    <row r="141" spans="1:6">
      <c r="A141" s="210" t="s">
        <v>1660</v>
      </c>
      <c r="B141" s="211" t="s">
        <v>12</v>
      </c>
      <c r="C141" s="212" t="s">
        <v>99</v>
      </c>
      <c r="D141" s="212" t="s">
        <v>1941</v>
      </c>
      <c r="E141" s="210" t="s">
        <v>1942</v>
      </c>
      <c r="F141" s="213" t="s">
        <v>1724</v>
      </c>
    </row>
    <row r="142" spans="1:6">
      <c r="A142" s="210" t="s">
        <v>1660</v>
      </c>
      <c r="B142" s="211" t="s">
        <v>12</v>
      </c>
      <c r="C142" s="212" t="s">
        <v>99</v>
      </c>
      <c r="D142" s="212" t="s">
        <v>1943</v>
      </c>
      <c r="E142" s="210" t="s">
        <v>1944</v>
      </c>
      <c r="F142" s="213" t="s">
        <v>1724</v>
      </c>
    </row>
    <row r="143" spans="1:6">
      <c r="A143" s="210" t="s">
        <v>1660</v>
      </c>
      <c r="B143" s="211" t="s">
        <v>12</v>
      </c>
      <c r="C143" s="212" t="s">
        <v>99</v>
      </c>
      <c r="D143" s="212" t="s">
        <v>1945</v>
      </c>
      <c r="E143" s="210" t="s">
        <v>1946</v>
      </c>
      <c r="F143" s="213" t="s">
        <v>1724</v>
      </c>
    </row>
    <row r="144" spans="1:6">
      <c r="A144" s="210" t="s">
        <v>1660</v>
      </c>
      <c r="B144" s="211" t="s">
        <v>12</v>
      </c>
      <c r="C144" s="212" t="s">
        <v>99</v>
      </c>
      <c r="D144" s="212" t="s">
        <v>1947</v>
      </c>
      <c r="E144" s="210" t="s">
        <v>1948</v>
      </c>
      <c r="F144" s="213" t="s">
        <v>1724</v>
      </c>
    </row>
    <row r="145" spans="1:6">
      <c r="A145" s="210" t="s">
        <v>1660</v>
      </c>
      <c r="B145" s="211" t="s">
        <v>12</v>
      </c>
      <c r="C145" s="212" t="s">
        <v>99</v>
      </c>
      <c r="D145" s="212" t="s">
        <v>1949</v>
      </c>
      <c r="E145" s="210" t="s">
        <v>1950</v>
      </c>
      <c r="F145" s="213" t="s">
        <v>1724</v>
      </c>
    </row>
    <row r="146" spans="1:6">
      <c r="A146" s="210" t="s">
        <v>1660</v>
      </c>
      <c r="B146" s="211" t="s">
        <v>12</v>
      </c>
      <c r="C146" s="212" t="s">
        <v>99</v>
      </c>
      <c r="D146" s="212" t="s">
        <v>1951</v>
      </c>
      <c r="E146" s="210" t="s">
        <v>1952</v>
      </c>
      <c r="F146" s="213" t="s">
        <v>1724</v>
      </c>
    </row>
    <row r="147" spans="1:6">
      <c r="A147" s="210" t="s">
        <v>1660</v>
      </c>
      <c r="B147" s="211" t="s">
        <v>12</v>
      </c>
      <c r="C147" s="212" t="s">
        <v>99</v>
      </c>
      <c r="D147" s="212" t="s">
        <v>1953</v>
      </c>
      <c r="E147" s="210" t="s">
        <v>1954</v>
      </c>
      <c r="F147" s="213" t="s">
        <v>1724</v>
      </c>
    </row>
    <row r="148" spans="1:6">
      <c r="A148" s="210" t="s">
        <v>1660</v>
      </c>
      <c r="B148" s="211" t="s">
        <v>12</v>
      </c>
      <c r="C148" s="212" t="s">
        <v>99</v>
      </c>
      <c r="D148" s="212" t="s">
        <v>1955</v>
      </c>
      <c r="E148" s="210" t="s">
        <v>1860</v>
      </c>
      <c r="F148" s="213" t="s">
        <v>1724</v>
      </c>
    </row>
    <row r="149" spans="1:6">
      <c r="A149" s="210" t="s">
        <v>1660</v>
      </c>
      <c r="B149" s="211" t="s">
        <v>12</v>
      </c>
      <c r="C149" s="212" t="s">
        <v>99</v>
      </c>
      <c r="D149" s="212" t="s">
        <v>1956</v>
      </c>
      <c r="E149" s="210" t="s">
        <v>1957</v>
      </c>
      <c r="F149" s="213" t="s">
        <v>1724</v>
      </c>
    </row>
    <row r="150" spans="1:6">
      <c r="A150" s="210" t="s">
        <v>1660</v>
      </c>
      <c r="B150" s="211" t="s">
        <v>12</v>
      </c>
      <c r="C150" s="212" t="s">
        <v>99</v>
      </c>
      <c r="D150" s="212" t="s">
        <v>1958</v>
      </c>
      <c r="E150" s="210" t="s">
        <v>1959</v>
      </c>
      <c r="F150" s="213" t="s">
        <v>1724</v>
      </c>
    </row>
    <row r="151" spans="1:6">
      <c r="A151" s="210" t="s">
        <v>1660</v>
      </c>
      <c r="B151" s="211" t="s">
        <v>12</v>
      </c>
      <c r="C151" s="212" t="s">
        <v>99</v>
      </c>
      <c r="D151" s="212" t="s">
        <v>1960</v>
      </c>
      <c r="E151" s="210" t="s">
        <v>1961</v>
      </c>
      <c r="F151" s="213" t="s">
        <v>1724</v>
      </c>
    </row>
    <row r="152" spans="1:6">
      <c r="A152" s="210" t="s">
        <v>1660</v>
      </c>
      <c r="B152" s="211" t="s">
        <v>12</v>
      </c>
      <c r="C152" s="212" t="s">
        <v>99</v>
      </c>
      <c r="D152" s="212" t="s">
        <v>1962</v>
      </c>
      <c r="E152" s="210" t="s">
        <v>1963</v>
      </c>
      <c r="F152" s="213" t="s">
        <v>1724</v>
      </c>
    </row>
    <row r="153" spans="1:6">
      <c r="A153" s="210" t="s">
        <v>1660</v>
      </c>
      <c r="B153" s="211" t="s">
        <v>12</v>
      </c>
      <c r="C153" s="212" t="s">
        <v>99</v>
      </c>
      <c r="D153" s="212" t="s">
        <v>1964</v>
      </c>
      <c r="E153" s="210" t="s">
        <v>1965</v>
      </c>
      <c r="F153" s="213" t="s">
        <v>1724</v>
      </c>
    </row>
    <row r="154" spans="1:6">
      <c r="A154" s="210" t="s">
        <v>1660</v>
      </c>
      <c r="B154" s="211" t="s">
        <v>12</v>
      </c>
      <c r="C154" s="212" t="s">
        <v>99</v>
      </c>
      <c r="D154" s="212" t="s">
        <v>1966</v>
      </c>
      <c r="E154" s="210" t="s">
        <v>1967</v>
      </c>
      <c r="F154" s="213" t="s">
        <v>1724</v>
      </c>
    </row>
    <row r="155" spans="1:6">
      <c r="A155" s="210" t="s">
        <v>1660</v>
      </c>
      <c r="B155" s="211" t="s">
        <v>12</v>
      </c>
      <c r="C155" s="212" t="s">
        <v>99</v>
      </c>
      <c r="D155" s="212" t="s">
        <v>1968</v>
      </c>
      <c r="E155" s="210" t="s">
        <v>1969</v>
      </c>
      <c r="F155" s="213" t="s">
        <v>1724</v>
      </c>
    </row>
    <row r="156" spans="1:6">
      <c r="A156" s="210" t="s">
        <v>1660</v>
      </c>
      <c r="B156" s="211" t="s">
        <v>12</v>
      </c>
      <c r="C156" s="212" t="s">
        <v>99</v>
      </c>
      <c r="D156" s="212" t="s">
        <v>1970</v>
      </c>
      <c r="E156" s="210" t="s">
        <v>1971</v>
      </c>
      <c r="F156" s="213" t="s">
        <v>1724</v>
      </c>
    </row>
    <row r="157" spans="1:6">
      <c r="A157" s="210" t="s">
        <v>1660</v>
      </c>
      <c r="B157" s="211" t="s">
        <v>12</v>
      </c>
      <c r="C157" s="212" t="s">
        <v>99</v>
      </c>
      <c r="D157" s="212" t="s">
        <v>1972</v>
      </c>
      <c r="E157" s="210" t="s">
        <v>1973</v>
      </c>
      <c r="F157" s="213" t="s">
        <v>1724</v>
      </c>
    </row>
    <row r="158" spans="1:6">
      <c r="A158" s="210" t="s">
        <v>1660</v>
      </c>
      <c r="B158" s="211" t="s">
        <v>12</v>
      </c>
      <c r="C158" s="212" t="s">
        <v>99</v>
      </c>
      <c r="D158" s="212" t="s">
        <v>1974</v>
      </c>
      <c r="E158" s="210" t="s">
        <v>1975</v>
      </c>
      <c r="F158" s="213" t="s">
        <v>1724</v>
      </c>
    </row>
    <row r="159" spans="1:6">
      <c r="A159" s="210" t="s">
        <v>1660</v>
      </c>
      <c r="B159" s="211" t="s">
        <v>12</v>
      </c>
      <c r="C159" s="212" t="s">
        <v>99</v>
      </c>
      <c r="D159" s="212" t="s">
        <v>1976</v>
      </c>
      <c r="E159" s="210" t="s">
        <v>1977</v>
      </c>
      <c r="F159" s="213" t="s">
        <v>1724</v>
      </c>
    </row>
    <row r="160" spans="1:6">
      <c r="A160" s="210" t="s">
        <v>1660</v>
      </c>
      <c r="B160" s="211" t="s">
        <v>12</v>
      </c>
      <c r="C160" s="212" t="s">
        <v>99</v>
      </c>
      <c r="D160" s="212" t="s">
        <v>1978</v>
      </c>
      <c r="E160" s="210" t="s">
        <v>1979</v>
      </c>
      <c r="F160" s="213" t="s">
        <v>1724</v>
      </c>
    </row>
    <row r="161" spans="1:6">
      <c r="A161" s="210" t="s">
        <v>1660</v>
      </c>
      <c r="B161" s="211" t="s">
        <v>12</v>
      </c>
      <c r="C161" s="212" t="s">
        <v>99</v>
      </c>
      <c r="D161" s="212" t="s">
        <v>1980</v>
      </c>
      <c r="E161" s="210" t="s">
        <v>1981</v>
      </c>
      <c r="F161" s="213" t="s">
        <v>1724</v>
      </c>
    </row>
    <row r="162" spans="1:6">
      <c r="A162" s="210" t="s">
        <v>1660</v>
      </c>
      <c r="B162" s="211" t="s">
        <v>12</v>
      </c>
      <c r="C162" s="212" t="s">
        <v>99</v>
      </c>
      <c r="D162" s="212" t="s">
        <v>1982</v>
      </c>
      <c r="E162" s="210" t="s">
        <v>1983</v>
      </c>
      <c r="F162" s="213" t="s">
        <v>1724</v>
      </c>
    </row>
    <row r="163" spans="1:6">
      <c r="A163" s="210" t="s">
        <v>1660</v>
      </c>
      <c r="B163" s="211" t="s">
        <v>12</v>
      </c>
      <c r="C163" s="212" t="s">
        <v>99</v>
      </c>
      <c r="D163" s="212" t="s">
        <v>1984</v>
      </c>
      <c r="E163" s="210" t="s">
        <v>1985</v>
      </c>
      <c r="F163" s="213" t="s">
        <v>1724</v>
      </c>
    </row>
    <row r="164" spans="1:6">
      <c r="A164" s="210" t="s">
        <v>1660</v>
      </c>
      <c r="B164" s="211" t="s">
        <v>12</v>
      </c>
      <c r="C164" s="212" t="s">
        <v>99</v>
      </c>
      <c r="D164" s="212" t="s">
        <v>1986</v>
      </c>
      <c r="E164" s="210" t="s">
        <v>1987</v>
      </c>
      <c r="F164" s="213" t="s">
        <v>1724</v>
      </c>
    </row>
    <row r="165" spans="1:6">
      <c r="A165" s="210" t="s">
        <v>1660</v>
      </c>
      <c r="B165" s="211" t="s">
        <v>12</v>
      </c>
      <c r="C165" s="212" t="s">
        <v>99</v>
      </c>
      <c r="D165" s="212" t="s">
        <v>1988</v>
      </c>
      <c r="E165" s="210" t="s">
        <v>1989</v>
      </c>
      <c r="F165" s="213" t="s">
        <v>1724</v>
      </c>
    </row>
    <row r="166" spans="1:6">
      <c r="A166" s="210" t="s">
        <v>1660</v>
      </c>
      <c r="B166" s="211" t="s">
        <v>12</v>
      </c>
      <c r="C166" s="212" t="s">
        <v>99</v>
      </c>
      <c r="D166" s="212" t="s">
        <v>1990</v>
      </c>
      <c r="E166" s="210" t="s">
        <v>1991</v>
      </c>
      <c r="F166" s="213" t="s">
        <v>1724</v>
      </c>
    </row>
    <row r="167" spans="1:6">
      <c r="A167" s="210" t="s">
        <v>1660</v>
      </c>
      <c r="B167" s="211" t="s">
        <v>12</v>
      </c>
      <c r="C167" s="212" t="s">
        <v>99</v>
      </c>
      <c r="D167" s="212" t="s">
        <v>1992</v>
      </c>
      <c r="E167" s="210" t="s">
        <v>1993</v>
      </c>
      <c r="F167" s="213" t="s">
        <v>1724</v>
      </c>
    </row>
    <row r="168" spans="1:6">
      <c r="A168" s="210" t="s">
        <v>1660</v>
      </c>
      <c r="B168" s="211" t="s">
        <v>12</v>
      </c>
      <c r="C168" s="212" t="s">
        <v>99</v>
      </c>
      <c r="D168" s="212" t="s">
        <v>1994</v>
      </c>
      <c r="E168" s="210" t="s">
        <v>1995</v>
      </c>
      <c r="F168" s="213" t="s">
        <v>1724</v>
      </c>
    </row>
    <row r="169" spans="1:6">
      <c r="A169" s="210" t="s">
        <v>1660</v>
      </c>
      <c r="B169" s="211" t="s">
        <v>12</v>
      </c>
      <c r="C169" s="212" t="s">
        <v>99</v>
      </c>
      <c r="D169" s="212" t="s">
        <v>1996</v>
      </c>
      <c r="E169" s="210" t="s">
        <v>1997</v>
      </c>
      <c r="F169" s="213" t="s">
        <v>1724</v>
      </c>
    </row>
    <row r="170" spans="1:6">
      <c r="A170" s="210" t="s">
        <v>1660</v>
      </c>
      <c r="B170" s="211" t="s">
        <v>12</v>
      </c>
      <c r="C170" s="212" t="s">
        <v>99</v>
      </c>
      <c r="D170" s="212" t="s">
        <v>1998</v>
      </c>
      <c r="E170" s="210" t="s">
        <v>1999</v>
      </c>
      <c r="F170" s="213" t="s">
        <v>1724</v>
      </c>
    </row>
    <row r="171" spans="1:6">
      <c r="A171" s="210" t="s">
        <v>1660</v>
      </c>
      <c r="B171" s="211" t="s">
        <v>12</v>
      </c>
      <c r="C171" s="212" t="s">
        <v>99</v>
      </c>
      <c r="D171" s="212" t="s">
        <v>2000</v>
      </c>
      <c r="E171" s="210" t="s">
        <v>2001</v>
      </c>
      <c r="F171" s="213" t="s">
        <v>1724</v>
      </c>
    </row>
    <row r="172" spans="1:6">
      <c r="A172" s="210" t="s">
        <v>1660</v>
      </c>
      <c r="B172" s="211" t="s">
        <v>12</v>
      </c>
      <c r="C172" s="212" t="s">
        <v>99</v>
      </c>
      <c r="D172" s="212" t="s">
        <v>2002</v>
      </c>
      <c r="E172" s="210" t="s">
        <v>2003</v>
      </c>
      <c r="F172" s="213" t="s">
        <v>1724</v>
      </c>
    </row>
    <row r="173" spans="1:6">
      <c r="A173" s="210" t="s">
        <v>1660</v>
      </c>
      <c r="B173" s="211" t="s">
        <v>12</v>
      </c>
      <c r="C173" s="212" t="s">
        <v>99</v>
      </c>
      <c r="D173" s="212" t="s">
        <v>2004</v>
      </c>
      <c r="E173" s="210" t="s">
        <v>2005</v>
      </c>
      <c r="F173" s="213" t="s">
        <v>1724</v>
      </c>
    </row>
    <row r="174" spans="1:6">
      <c r="A174" s="210" t="s">
        <v>1660</v>
      </c>
      <c r="B174" s="211" t="s">
        <v>12</v>
      </c>
      <c r="C174" s="212" t="s">
        <v>99</v>
      </c>
      <c r="D174" s="212" t="s">
        <v>2006</v>
      </c>
      <c r="E174" s="210" t="s">
        <v>2007</v>
      </c>
      <c r="F174" s="213" t="s">
        <v>1724</v>
      </c>
    </row>
    <row r="175" spans="1:6">
      <c r="A175" s="210" t="s">
        <v>1660</v>
      </c>
      <c r="B175" s="211" t="s">
        <v>12</v>
      </c>
      <c r="C175" s="212" t="s">
        <v>99</v>
      </c>
      <c r="D175" s="212" t="s">
        <v>2008</v>
      </c>
      <c r="E175" s="210" t="s">
        <v>2009</v>
      </c>
      <c r="F175" s="213" t="s">
        <v>1724</v>
      </c>
    </row>
    <row r="176" spans="1:6">
      <c r="A176" s="210" t="s">
        <v>1660</v>
      </c>
      <c r="B176" s="211" t="s">
        <v>12</v>
      </c>
      <c r="C176" s="212" t="s">
        <v>99</v>
      </c>
      <c r="D176" s="212" t="s">
        <v>2010</v>
      </c>
      <c r="E176" s="210" t="s">
        <v>2011</v>
      </c>
      <c r="F176" s="213" t="s">
        <v>1724</v>
      </c>
    </row>
    <row r="177" spans="1:6">
      <c r="A177" s="210" t="s">
        <v>1660</v>
      </c>
      <c r="B177" s="211" t="s">
        <v>12</v>
      </c>
      <c r="C177" s="212" t="s">
        <v>99</v>
      </c>
      <c r="D177" s="212" t="s">
        <v>2012</v>
      </c>
      <c r="E177" s="210" t="s">
        <v>2013</v>
      </c>
      <c r="F177" s="213" t="s">
        <v>1724</v>
      </c>
    </row>
    <row r="178" spans="1:6">
      <c r="A178" s="210" t="s">
        <v>1660</v>
      </c>
      <c r="B178" s="211" t="s">
        <v>12</v>
      </c>
      <c r="C178" s="212" t="s">
        <v>99</v>
      </c>
      <c r="D178" s="212" t="s">
        <v>2014</v>
      </c>
      <c r="E178" s="210" t="s">
        <v>2015</v>
      </c>
      <c r="F178" s="213" t="s">
        <v>1724</v>
      </c>
    </row>
    <row r="179" spans="1:6">
      <c r="A179" s="210" t="s">
        <v>1660</v>
      </c>
      <c r="B179" s="211" t="s">
        <v>12</v>
      </c>
      <c r="C179" s="212" t="s">
        <v>99</v>
      </c>
      <c r="D179" s="212" t="s">
        <v>2016</v>
      </c>
      <c r="E179" s="210" t="s">
        <v>2017</v>
      </c>
      <c r="F179" s="213" t="s">
        <v>1724</v>
      </c>
    </row>
    <row r="180" spans="1:6">
      <c r="A180" s="210" t="s">
        <v>1660</v>
      </c>
      <c r="B180" s="211" t="s">
        <v>12</v>
      </c>
      <c r="C180" s="212" t="s">
        <v>99</v>
      </c>
      <c r="D180" s="212" t="s">
        <v>2018</v>
      </c>
      <c r="E180" s="210" t="s">
        <v>2019</v>
      </c>
      <c r="F180" s="213" t="s">
        <v>1724</v>
      </c>
    </row>
    <row r="181" spans="1:6">
      <c r="A181" s="210" t="s">
        <v>1660</v>
      </c>
      <c r="B181" s="211" t="s">
        <v>12</v>
      </c>
      <c r="C181" s="212" t="s">
        <v>99</v>
      </c>
      <c r="D181" s="212" t="s">
        <v>2020</v>
      </c>
      <c r="E181" s="210" t="s">
        <v>2021</v>
      </c>
      <c r="F181" s="213" t="s">
        <v>1724</v>
      </c>
    </row>
    <row r="182" spans="1:6">
      <c r="A182" s="210" t="s">
        <v>1660</v>
      </c>
      <c r="B182" s="211" t="s">
        <v>12</v>
      </c>
      <c r="C182" s="212" t="s">
        <v>99</v>
      </c>
      <c r="D182" s="212" t="s">
        <v>2022</v>
      </c>
      <c r="E182" s="210" t="s">
        <v>2023</v>
      </c>
      <c r="F182" s="213" t="s">
        <v>1724</v>
      </c>
    </row>
    <row r="183" spans="1:6">
      <c r="A183" s="210" t="s">
        <v>1660</v>
      </c>
      <c r="B183" s="211" t="s">
        <v>12</v>
      </c>
      <c r="C183" s="212" t="s">
        <v>99</v>
      </c>
      <c r="D183" s="212" t="s">
        <v>2024</v>
      </c>
      <c r="E183" s="210" t="s">
        <v>2025</v>
      </c>
      <c r="F183" s="213" t="s">
        <v>1724</v>
      </c>
    </row>
    <row r="184" spans="1:6">
      <c r="A184" s="210" t="s">
        <v>1660</v>
      </c>
      <c r="B184" s="211" t="s">
        <v>12</v>
      </c>
      <c r="C184" s="212" t="s">
        <v>99</v>
      </c>
      <c r="D184" s="212" t="s">
        <v>2026</v>
      </c>
      <c r="E184" s="210" t="s">
        <v>2027</v>
      </c>
      <c r="F184" s="213" t="s">
        <v>1724</v>
      </c>
    </row>
    <row r="185" spans="1:6">
      <c r="A185" s="210" t="s">
        <v>1660</v>
      </c>
      <c r="B185" s="211" t="s">
        <v>12</v>
      </c>
      <c r="C185" s="212" t="s">
        <v>99</v>
      </c>
      <c r="D185" s="212" t="s">
        <v>2028</v>
      </c>
      <c r="E185" s="210" t="s">
        <v>2029</v>
      </c>
      <c r="F185" s="213" t="s">
        <v>1724</v>
      </c>
    </row>
    <row r="186" spans="1:6">
      <c r="A186" s="210" t="s">
        <v>1660</v>
      </c>
      <c r="B186" s="211" t="s">
        <v>12</v>
      </c>
      <c r="C186" s="212" t="s">
        <v>99</v>
      </c>
      <c r="D186" s="212" t="s">
        <v>2030</v>
      </c>
      <c r="E186" s="210" t="s">
        <v>2031</v>
      </c>
      <c r="F186" s="213" t="s">
        <v>1724</v>
      </c>
    </row>
    <row r="187" spans="1:6">
      <c r="A187" s="210" t="s">
        <v>1660</v>
      </c>
      <c r="B187" s="211" t="s">
        <v>12</v>
      </c>
      <c r="C187" s="212" t="s">
        <v>99</v>
      </c>
      <c r="D187" s="212" t="s">
        <v>2032</v>
      </c>
      <c r="E187" s="210" t="s">
        <v>2033</v>
      </c>
      <c r="F187" s="213" t="s">
        <v>1724</v>
      </c>
    </row>
    <row r="188" spans="1:6">
      <c r="A188" s="210" t="s">
        <v>1660</v>
      </c>
      <c r="B188" s="211" t="s">
        <v>12</v>
      </c>
      <c r="C188" s="212" t="s">
        <v>99</v>
      </c>
      <c r="D188" s="212" t="s">
        <v>2034</v>
      </c>
      <c r="E188" s="210" t="s">
        <v>2035</v>
      </c>
      <c r="F188" s="213" t="s">
        <v>1724</v>
      </c>
    </row>
    <row r="189" spans="1:6">
      <c r="A189" s="210" t="s">
        <v>1660</v>
      </c>
      <c r="B189" s="211" t="s">
        <v>12</v>
      </c>
      <c r="C189" s="212" t="s">
        <v>99</v>
      </c>
      <c r="D189" s="212" t="s">
        <v>2036</v>
      </c>
      <c r="E189" s="210" t="s">
        <v>2037</v>
      </c>
      <c r="F189" s="213" t="s">
        <v>1724</v>
      </c>
    </row>
    <row r="190" spans="1:6">
      <c r="A190" s="210" t="s">
        <v>1660</v>
      </c>
      <c r="B190" s="211" t="s">
        <v>12</v>
      </c>
      <c r="C190" s="212" t="s">
        <v>99</v>
      </c>
      <c r="D190" s="212" t="s">
        <v>2038</v>
      </c>
      <c r="E190" s="210" t="s">
        <v>2039</v>
      </c>
      <c r="F190" s="213" t="s">
        <v>1724</v>
      </c>
    </row>
    <row r="191" spans="1:6">
      <c r="A191" s="210" t="s">
        <v>1660</v>
      </c>
      <c r="B191" s="211" t="s">
        <v>12</v>
      </c>
      <c r="C191" s="212" t="s">
        <v>99</v>
      </c>
      <c r="D191" s="212" t="s">
        <v>2040</v>
      </c>
      <c r="E191" s="210" t="s">
        <v>2041</v>
      </c>
      <c r="F191" s="213" t="s">
        <v>1724</v>
      </c>
    </row>
    <row r="192" spans="1:6">
      <c r="A192" s="210" t="s">
        <v>1660</v>
      </c>
      <c r="B192" s="211" t="s">
        <v>12</v>
      </c>
      <c r="C192" s="212" t="s">
        <v>99</v>
      </c>
      <c r="D192" s="212" t="s">
        <v>2042</v>
      </c>
      <c r="E192" s="210" t="s">
        <v>2043</v>
      </c>
      <c r="F192" s="213" t="s">
        <v>1724</v>
      </c>
    </row>
    <row r="193" spans="1:6">
      <c r="A193" s="210" t="s">
        <v>1660</v>
      </c>
      <c r="B193" s="211" t="s">
        <v>12</v>
      </c>
      <c r="C193" s="212" t="s">
        <v>99</v>
      </c>
      <c r="D193" s="212" t="s">
        <v>2044</v>
      </c>
      <c r="E193" s="210" t="s">
        <v>2045</v>
      </c>
      <c r="F193" s="213" t="s">
        <v>1724</v>
      </c>
    </row>
    <row r="194" spans="1:6">
      <c r="A194" s="210" t="s">
        <v>1660</v>
      </c>
      <c r="B194" s="211" t="s">
        <v>12</v>
      </c>
      <c r="C194" s="212" t="s">
        <v>99</v>
      </c>
      <c r="D194" s="212" t="s">
        <v>2046</v>
      </c>
      <c r="E194" s="210" t="s">
        <v>2047</v>
      </c>
      <c r="F194" s="213" t="s">
        <v>1724</v>
      </c>
    </row>
    <row r="195" spans="1:6">
      <c r="A195" s="210" t="s">
        <v>1660</v>
      </c>
      <c r="B195" s="211" t="s">
        <v>12</v>
      </c>
      <c r="C195" s="212" t="s">
        <v>99</v>
      </c>
      <c r="D195" s="212" t="s">
        <v>2048</v>
      </c>
      <c r="E195" s="210" t="s">
        <v>2049</v>
      </c>
      <c r="F195" s="213" t="s">
        <v>1724</v>
      </c>
    </row>
    <row r="196" spans="1:6">
      <c r="A196" s="210" t="s">
        <v>1660</v>
      </c>
      <c r="B196" s="211" t="s">
        <v>12</v>
      </c>
      <c r="C196" s="212" t="s">
        <v>99</v>
      </c>
      <c r="D196" s="212" t="s">
        <v>2050</v>
      </c>
      <c r="E196" s="210" t="s">
        <v>2051</v>
      </c>
      <c r="F196" s="213" t="s">
        <v>1724</v>
      </c>
    </row>
    <row r="197" spans="1:6">
      <c r="A197" s="210" t="s">
        <v>1660</v>
      </c>
      <c r="B197" s="211" t="s">
        <v>12</v>
      </c>
      <c r="C197" s="212" t="s">
        <v>99</v>
      </c>
      <c r="D197" s="212" t="s">
        <v>2052</v>
      </c>
      <c r="E197" s="210" t="s">
        <v>2053</v>
      </c>
      <c r="F197" s="213" t="s">
        <v>1724</v>
      </c>
    </row>
    <row r="198" spans="1:6">
      <c r="A198" s="210" t="s">
        <v>1660</v>
      </c>
      <c r="B198" s="211" t="s">
        <v>12</v>
      </c>
      <c r="C198" s="212" t="s">
        <v>99</v>
      </c>
      <c r="D198" s="212" t="s">
        <v>2054</v>
      </c>
      <c r="E198" s="210" t="s">
        <v>2055</v>
      </c>
      <c r="F198" s="213" t="s">
        <v>1724</v>
      </c>
    </row>
    <row r="199" spans="1:6">
      <c r="A199" s="210" t="s">
        <v>1660</v>
      </c>
      <c r="B199" s="211" t="s">
        <v>12</v>
      </c>
      <c r="C199" s="212" t="s">
        <v>99</v>
      </c>
      <c r="D199" s="212" t="s">
        <v>2056</v>
      </c>
      <c r="E199" s="210" t="s">
        <v>2057</v>
      </c>
      <c r="F199" s="213" t="s">
        <v>1724</v>
      </c>
    </row>
    <row r="200" spans="1:6">
      <c r="A200" s="210" t="s">
        <v>1660</v>
      </c>
      <c r="B200" s="211" t="s">
        <v>12</v>
      </c>
      <c r="C200" s="212" t="s">
        <v>99</v>
      </c>
      <c r="D200" s="212" t="s">
        <v>2058</v>
      </c>
      <c r="E200" s="210" t="s">
        <v>2059</v>
      </c>
      <c r="F200" s="213" t="s">
        <v>1724</v>
      </c>
    </row>
    <row r="201" spans="1:6">
      <c r="A201" s="210" t="s">
        <v>1660</v>
      </c>
      <c r="B201" s="211" t="s">
        <v>12</v>
      </c>
      <c r="C201" s="212" t="s">
        <v>99</v>
      </c>
      <c r="D201" s="212" t="s">
        <v>2060</v>
      </c>
      <c r="E201" s="210" t="s">
        <v>2061</v>
      </c>
      <c r="F201" s="213" t="s">
        <v>1724</v>
      </c>
    </row>
    <row r="202" spans="1:6">
      <c r="A202" s="210" t="s">
        <v>1660</v>
      </c>
      <c r="B202" s="211" t="s">
        <v>12</v>
      </c>
      <c r="C202" s="212" t="s">
        <v>99</v>
      </c>
      <c r="D202" s="212" t="s">
        <v>2062</v>
      </c>
      <c r="E202" s="210" t="s">
        <v>2063</v>
      </c>
      <c r="F202" s="213" t="s">
        <v>1724</v>
      </c>
    </row>
    <row r="203" spans="1:6">
      <c r="A203" s="210" t="s">
        <v>1660</v>
      </c>
      <c r="B203" s="211" t="s">
        <v>12</v>
      </c>
      <c r="C203" s="212" t="s">
        <v>99</v>
      </c>
      <c r="D203" s="212" t="s">
        <v>2064</v>
      </c>
      <c r="E203" s="210" t="s">
        <v>2065</v>
      </c>
      <c r="F203" s="213" t="s">
        <v>1724</v>
      </c>
    </row>
    <row r="204" spans="1:6">
      <c r="A204" s="210" t="s">
        <v>1660</v>
      </c>
      <c r="B204" s="211" t="s">
        <v>12</v>
      </c>
      <c r="C204" s="212" t="s">
        <v>99</v>
      </c>
      <c r="D204" s="212" t="s">
        <v>2066</v>
      </c>
      <c r="E204" s="210" t="s">
        <v>2067</v>
      </c>
      <c r="F204" s="213" t="s">
        <v>1724</v>
      </c>
    </row>
    <row r="205" spans="1:6">
      <c r="A205" s="210" t="s">
        <v>1660</v>
      </c>
      <c r="B205" s="211" t="s">
        <v>12</v>
      </c>
      <c r="C205" s="212" t="s">
        <v>99</v>
      </c>
      <c r="D205" s="212" t="s">
        <v>2068</v>
      </c>
      <c r="E205" s="210" t="s">
        <v>2069</v>
      </c>
      <c r="F205" s="213" t="s">
        <v>1724</v>
      </c>
    </row>
    <row r="206" spans="1:6">
      <c r="A206" s="210" t="s">
        <v>1660</v>
      </c>
      <c r="B206" s="211" t="s">
        <v>12</v>
      </c>
      <c r="C206" s="212" t="s">
        <v>99</v>
      </c>
      <c r="D206" s="212" t="s">
        <v>2070</v>
      </c>
      <c r="E206" s="210" t="s">
        <v>2071</v>
      </c>
      <c r="F206" s="213" t="s">
        <v>1724</v>
      </c>
    </row>
    <row r="207" spans="1:6">
      <c r="A207" s="210" t="s">
        <v>1660</v>
      </c>
      <c r="B207" s="211" t="s">
        <v>12</v>
      </c>
      <c r="C207" s="212" t="s">
        <v>99</v>
      </c>
      <c r="D207" s="212" t="s">
        <v>2072</v>
      </c>
      <c r="E207" s="210" t="s">
        <v>1788</v>
      </c>
      <c r="F207" s="213" t="s">
        <v>1724</v>
      </c>
    </row>
    <row r="208" spans="1:6">
      <c r="A208" s="210" t="s">
        <v>1660</v>
      </c>
      <c r="B208" s="211" t="s">
        <v>12</v>
      </c>
      <c r="C208" s="212" t="s">
        <v>99</v>
      </c>
      <c r="D208" s="212" t="s">
        <v>2073</v>
      </c>
      <c r="E208" s="210" t="s">
        <v>2074</v>
      </c>
      <c r="F208" s="213" t="s">
        <v>1724</v>
      </c>
    </row>
    <row r="209" spans="1:6">
      <c r="A209" s="210" t="s">
        <v>1660</v>
      </c>
      <c r="B209" s="211" t="s">
        <v>12</v>
      </c>
      <c r="C209" s="212" t="s">
        <v>99</v>
      </c>
      <c r="D209" s="212" t="s">
        <v>2075</v>
      </c>
      <c r="E209" s="210" t="s">
        <v>2076</v>
      </c>
      <c r="F209" s="213" t="s">
        <v>1724</v>
      </c>
    </row>
    <row r="210" spans="1:6">
      <c r="A210" s="210" t="s">
        <v>1660</v>
      </c>
      <c r="B210" s="211" t="s">
        <v>12</v>
      </c>
      <c r="C210" s="212" t="s">
        <v>99</v>
      </c>
      <c r="D210" s="212" t="s">
        <v>2077</v>
      </c>
      <c r="E210" s="210" t="s">
        <v>2078</v>
      </c>
      <c r="F210" s="213" t="s">
        <v>1724</v>
      </c>
    </row>
    <row r="211" spans="1:6">
      <c r="A211" s="210" t="s">
        <v>1660</v>
      </c>
      <c r="B211" s="211" t="s">
        <v>12</v>
      </c>
      <c r="C211" s="212" t="s">
        <v>99</v>
      </c>
      <c r="D211" s="212" t="s">
        <v>2079</v>
      </c>
      <c r="E211" s="210" t="s">
        <v>2080</v>
      </c>
      <c r="F211" s="213" t="s">
        <v>1724</v>
      </c>
    </row>
    <row r="212" spans="1:6">
      <c r="A212" s="210" t="s">
        <v>1660</v>
      </c>
      <c r="B212" s="211" t="s">
        <v>12</v>
      </c>
      <c r="C212" s="212" t="s">
        <v>99</v>
      </c>
      <c r="D212" s="212" t="s">
        <v>2081</v>
      </c>
      <c r="E212" s="210" t="s">
        <v>2082</v>
      </c>
      <c r="F212" s="213" t="s">
        <v>1724</v>
      </c>
    </row>
    <row r="213" spans="1:6">
      <c r="A213" s="210" t="s">
        <v>1660</v>
      </c>
      <c r="B213" s="211" t="s">
        <v>12</v>
      </c>
      <c r="C213" s="212" t="s">
        <v>99</v>
      </c>
      <c r="D213" s="212" t="s">
        <v>2083</v>
      </c>
      <c r="E213" s="210" t="s">
        <v>2084</v>
      </c>
      <c r="F213" s="213" t="s">
        <v>1724</v>
      </c>
    </row>
    <row r="214" spans="1:6">
      <c r="A214" s="210" t="s">
        <v>1660</v>
      </c>
      <c r="B214" s="211" t="s">
        <v>12</v>
      </c>
      <c r="C214" s="212" t="s">
        <v>99</v>
      </c>
      <c r="D214" s="212" t="s">
        <v>2085</v>
      </c>
      <c r="E214" s="210" t="s">
        <v>2086</v>
      </c>
      <c r="F214" s="213" t="s">
        <v>1724</v>
      </c>
    </row>
    <row r="215" spans="1:6">
      <c r="A215" s="210" t="s">
        <v>1660</v>
      </c>
      <c r="B215" s="211" t="s">
        <v>12</v>
      </c>
      <c r="C215" s="212" t="s">
        <v>99</v>
      </c>
      <c r="D215" s="212" t="s">
        <v>2087</v>
      </c>
      <c r="E215" s="210" t="s">
        <v>2088</v>
      </c>
      <c r="F215" s="213" t="s">
        <v>1724</v>
      </c>
    </row>
    <row r="216" spans="1:6">
      <c r="A216" s="210" t="s">
        <v>1660</v>
      </c>
      <c r="B216" s="211" t="s">
        <v>12</v>
      </c>
      <c r="C216" s="212" t="s">
        <v>99</v>
      </c>
      <c r="D216" s="212" t="s">
        <v>2089</v>
      </c>
      <c r="E216" s="210" t="s">
        <v>2090</v>
      </c>
      <c r="F216" s="213" t="s">
        <v>1724</v>
      </c>
    </row>
    <row r="217" spans="1:6">
      <c r="A217" s="210" t="s">
        <v>1660</v>
      </c>
      <c r="B217" s="211" t="s">
        <v>12</v>
      </c>
      <c r="C217" s="212" t="s">
        <v>99</v>
      </c>
      <c r="D217" s="212" t="s">
        <v>2091</v>
      </c>
      <c r="E217" s="210" t="s">
        <v>2092</v>
      </c>
      <c r="F217" s="213" t="s">
        <v>1724</v>
      </c>
    </row>
    <row r="218" spans="1:6">
      <c r="A218" s="210" t="s">
        <v>1660</v>
      </c>
      <c r="B218" s="211" t="s">
        <v>12</v>
      </c>
      <c r="C218" s="212" t="s">
        <v>99</v>
      </c>
      <c r="D218" s="212" t="s">
        <v>2093</v>
      </c>
      <c r="E218" s="210" t="s">
        <v>2094</v>
      </c>
      <c r="F218" s="213" t="s">
        <v>1724</v>
      </c>
    </row>
    <row r="219" spans="1:6">
      <c r="A219" s="210" t="s">
        <v>1660</v>
      </c>
      <c r="B219" s="211" t="s">
        <v>12</v>
      </c>
      <c r="C219" s="212" t="s">
        <v>99</v>
      </c>
      <c r="D219" s="212" t="s">
        <v>2095</v>
      </c>
      <c r="E219" s="210" t="s">
        <v>2096</v>
      </c>
      <c r="F219" s="213" t="s">
        <v>1724</v>
      </c>
    </row>
    <row r="220" spans="1:6">
      <c r="A220" s="210" t="s">
        <v>1660</v>
      </c>
      <c r="B220" s="211" t="s">
        <v>12</v>
      </c>
      <c r="C220" s="212" t="s">
        <v>99</v>
      </c>
      <c r="D220" s="212" t="s">
        <v>2097</v>
      </c>
      <c r="E220" s="210" t="s">
        <v>2098</v>
      </c>
      <c r="F220" s="213" t="s">
        <v>1724</v>
      </c>
    </row>
    <row r="221" spans="1:6">
      <c r="A221" s="210" t="s">
        <v>1660</v>
      </c>
      <c r="B221" s="211" t="s">
        <v>12</v>
      </c>
      <c r="C221" s="212" t="s">
        <v>99</v>
      </c>
      <c r="D221" s="212" t="s">
        <v>2099</v>
      </c>
      <c r="E221" s="210" t="s">
        <v>2100</v>
      </c>
      <c r="F221" s="213" t="s">
        <v>1724</v>
      </c>
    </row>
    <row r="222" spans="1:6">
      <c r="A222" s="210" t="s">
        <v>1660</v>
      </c>
      <c r="B222" s="211" t="s">
        <v>12</v>
      </c>
      <c r="C222" s="212" t="s">
        <v>99</v>
      </c>
      <c r="D222" s="212" t="s">
        <v>2101</v>
      </c>
      <c r="E222" s="210" t="s">
        <v>2102</v>
      </c>
      <c r="F222" s="213" t="s">
        <v>1724</v>
      </c>
    </row>
    <row r="223" spans="1:6">
      <c r="A223" s="210" t="s">
        <v>1660</v>
      </c>
      <c r="B223" s="211" t="s">
        <v>12</v>
      </c>
      <c r="C223" s="212" t="s">
        <v>99</v>
      </c>
      <c r="D223" s="212" t="s">
        <v>2103</v>
      </c>
      <c r="E223" s="210" t="s">
        <v>2104</v>
      </c>
      <c r="F223" s="213" t="s">
        <v>1724</v>
      </c>
    </row>
    <row r="224" spans="1:6">
      <c r="A224" s="210" t="s">
        <v>1660</v>
      </c>
      <c r="B224" s="211" t="s">
        <v>12</v>
      </c>
      <c r="C224" s="212" t="s">
        <v>99</v>
      </c>
      <c r="D224" s="212" t="s">
        <v>2105</v>
      </c>
      <c r="E224" s="210" t="s">
        <v>2106</v>
      </c>
      <c r="F224" s="213" t="s">
        <v>1724</v>
      </c>
    </row>
    <row r="225" spans="1:6">
      <c r="A225" s="210" t="s">
        <v>1660</v>
      </c>
      <c r="B225" s="211" t="s">
        <v>12</v>
      </c>
      <c r="C225" s="212" t="s">
        <v>99</v>
      </c>
      <c r="D225" s="212" t="s">
        <v>2107</v>
      </c>
      <c r="E225" s="210" t="s">
        <v>2108</v>
      </c>
      <c r="F225" s="213" t="s">
        <v>1724</v>
      </c>
    </row>
    <row r="226" spans="1:6">
      <c r="A226" s="210" t="s">
        <v>1660</v>
      </c>
      <c r="B226" s="211" t="s">
        <v>12</v>
      </c>
      <c r="C226" s="212" t="s">
        <v>99</v>
      </c>
      <c r="D226" s="212" t="s">
        <v>2109</v>
      </c>
      <c r="E226" s="210" t="s">
        <v>2110</v>
      </c>
      <c r="F226" s="213" t="s">
        <v>1724</v>
      </c>
    </row>
    <row r="227" spans="1:6">
      <c r="A227" s="210" t="s">
        <v>1660</v>
      </c>
      <c r="B227" s="211" t="s">
        <v>12</v>
      </c>
      <c r="C227" s="212" t="s">
        <v>99</v>
      </c>
      <c r="D227" s="212" t="s">
        <v>2111</v>
      </c>
      <c r="E227" s="210" t="s">
        <v>2112</v>
      </c>
      <c r="F227" s="213" t="s">
        <v>1724</v>
      </c>
    </row>
    <row r="228" spans="1:6">
      <c r="A228" s="210" t="s">
        <v>1660</v>
      </c>
      <c r="B228" s="211" t="s">
        <v>12</v>
      </c>
      <c r="C228" s="212" t="s">
        <v>99</v>
      </c>
      <c r="D228" s="212" t="s">
        <v>2113</v>
      </c>
      <c r="E228" s="210" t="s">
        <v>2114</v>
      </c>
      <c r="F228" s="213" t="s">
        <v>1724</v>
      </c>
    </row>
    <row r="229" spans="1:6">
      <c r="A229" s="210" t="s">
        <v>1660</v>
      </c>
      <c r="B229" s="211" t="s">
        <v>12</v>
      </c>
      <c r="C229" s="212" t="s">
        <v>99</v>
      </c>
      <c r="D229" s="212" t="s">
        <v>2115</v>
      </c>
      <c r="E229" s="210" t="s">
        <v>2116</v>
      </c>
      <c r="F229" s="213" t="s">
        <v>1724</v>
      </c>
    </row>
    <row r="230" spans="1:6">
      <c r="A230" s="210" t="s">
        <v>1660</v>
      </c>
      <c r="B230" s="211" t="s">
        <v>12</v>
      </c>
      <c r="C230" s="212" t="s">
        <v>99</v>
      </c>
      <c r="D230" s="212" t="s">
        <v>2117</v>
      </c>
      <c r="E230" s="210" t="s">
        <v>2118</v>
      </c>
      <c r="F230" s="213" t="s">
        <v>1724</v>
      </c>
    </row>
    <row r="231" spans="1:6">
      <c r="A231" s="210" t="s">
        <v>1660</v>
      </c>
      <c r="B231" s="211" t="s">
        <v>12</v>
      </c>
      <c r="C231" s="212" t="s">
        <v>99</v>
      </c>
      <c r="D231" s="212" t="s">
        <v>2119</v>
      </c>
      <c r="E231" s="210" t="s">
        <v>2120</v>
      </c>
      <c r="F231" s="213" t="s">
        <v>1724</v>
      </c>
    </row>
    <row r="232" spans="1:6">
      <c r="A232" s="210" t="s">
        <v>1660</v>
      </c>
      <c r="B232" s="211" t="s">
        <v>12</v>
      </c>
      <c r="C232" s="212" t="s">
        <v>99</v>
      </c>
      <c r="D232" s="212" t="s">
        <v>2121</v>
      </c>
      <c r="E232" s="210" t="s">
        <v>2122</v>
      </c>
      <c r="F232" s="213" t="s">
        <v>1724</v>
      </c>
    </row>
    <row r="233" spans="1:6">
      <c r="A233" s="210" t="s">
        <v>1660</v>
      </c>
      <c r="B233" s="211" t="s">
        <v>12</v>
      </c>
      <c r="C233" s="212" t="s">
        <v>99</v>
      </c>
      <c r="D233" s="212" t="s">
        <v>2123</v>
      </c>
      <c r="E233" s="210" t="s">
        <v>2124</v>
      </c>
      <c r="F233" s="213" t="s">
        <v>1724</v>
      </c>
    </row>
    <row r="234" spans="1:6">
      <c r="A234" s="210" t="s">
        <v>1660</v>
      </c>
      <c r="B234" s="211" t="s">
        <v>12</v>
      </c>
      <c r="C234" s="212" t="s">
        <v>99</v>
      </c>
      <c r="D234" s="212" t="s">
        <v>2125</v>
      </c>
      <c r="E234" s="210" t="s">
        <v>2126</v>
      </c>
      <c r="F234" s="213" t="s">
        <v>1724</v>
      </c>
    </row>
    <row r="235" spans="1:6">
      <c r="A235" s="210" t="s">
        <v>1660</v>
      </c>
      <c r="B235" s="211" t="s">
        <v>12</v>
      </c>
      <c r="C235" s="212" t="s">
        <v>99</v>
      </c>
      <c r="D235" s="212" t="s">
        <v>2127</v>
      </c>
      <c r="E235" s="210" t="s">
        <v>2128</v>
      </c>
      <c r="F235" s="213" t="s">
        <v>1724</v>
      </c>
    </row>
    <row r="236" spans="1:6">
      <c r="A236" s="210" t="s">
        <v>1660</v>
      </c>
      <c r="B236" s="211" t="s">
        <v>12</v>
      </c>
      <c r="C236" s="212" t="s">
        <v>99</v>
      </c>
      <c r="D236" s="212" t="s">
        <v>2129</v>
      </c>
      <c r="E236" s="210" t="s">
        <v>2130</v>
      </c>
      <c r="F236" s="213" t="s">
        <v>1724</v>
      </c>
    </row>
    <row r="237" spans="1:6">
      <c r="A237" s="210" t="s">
        <v>1660</v>
      </c>
      <c r="B237" s="211" t="s">
        <v>12</v>
      </c>
      <c r="C237" s="212" t="s">
        <v>99</v>
      </c>
      <c r="D237" s="212" t="s">
        <v>2131</v>
      </c>
      <c r="E237" s="210" t="s">
        <v>2132</v>
      </c>
      <c r="F237" s="213" t="s">
        <v>1724</v>
      </c>
    </row>
    <row r="238" spans="1:6">
      <c r="A238" s="210" t="s">
        <v>1660</v>
      </c>
      <c r="B238" s="211" t="s">
        <v>12</v>
      </c>
      <c r="C238" s="212" t="s">
        <v>99</v>
      </c>
      <c r="D238" s="212" t="s">
        <v>2133</v>
      </c>
      <c r="E238" s="210" t="s">
        <v>2134</v>
      </c>
      <c r="F238" s="213" t="s">
        <v>1724</v>
      </c>
    </row>
    <row r="239" spans="1:6">
      <c r="A239" s="210" t="s">
        <v>1660</v>
      </c>
      <c r="B239" s="211" t="s">
        <v>12</v>
      </c>
      <c r="C239" s="212" t="s">
        <v>99</v>
      </c>
      <c r="D239" s="212" t="s">
        <v>2135</v>
      </c>
      <c r="E239" s="210" t="s">
        <v>2136</v>
      </c>
      <c r="F239" s="213" t="s">
        <v>1724</v>
      </c>
    </row>
    <row r="240" spans="1:6">
      <c r="A240" s="210" t="s">
        <v>1660</v>
      </c>
      <c r="B240" s="211" t="s">
        <v>12</v>
      </c>
      <c r="C240" s="212" t="s">
        <v>99</v>
      </c>
      <c r="D240" s="212" t="s">
        <v>2137</v>
      </c>
      <c r="E240" s="210" t="s">
        <v>2138</v>
      </c>
      <c r="F240" s="213" t="s">
        <v>1724</v>
      </c>
    </row>
    <row r="241" spans="1:6">
      <c r="A241" s="210" t="s">
        <v>1660</v>
      </c>
      <c r="B241" s="211" t="s">
        <v>12</v>
      </c>
      <c r="C241" s="212" t="s">
        <v>99</v>
      </c>
      <c r="D241" s="212" t="s">
        <v>2139</v>
      </c>
      <c r="E241" s="210" t="s">
        <v>2140</v>
      </c>
      <c r="F241" s="213" t="s">
        <v>1724</v>
      </c>
    </row>
    <row r="242" spans="1:6">
      <c r="A242" s="210" t="s">
        <v>1660</v>
      </c>
      <c r="B242" s="211" t="s">
        <v>12</v>
      </c>
      <c r="C242" s="212" t="s">
        <v>99</v>
      </c>
      <c r="D242" s="212" t="s">
        <v>2141</v>
      </c>
      <c r="E242" s="210" t="s">
        <v>2142</v>
      </c>
      <c r="F242" s="213" t="s">
        <v>1724</v>
      </c>
    </row>
    <row r="243" spans="1:6">
      <c r="A243" s="210" t="s">
        <v>1660</v>
      </c>
      <c r="B243" s="211" t="s">
        <v>12</v>
      </c>
      <c r="C243" s="212" t="s">
        <v>99</v>
      </c>
      <c r="D243" s="212" t="s">
        <v>2143</v>
      </c>
      <c r="E243" s="210" t="s">
        <v>2144</v>
      </c>
      <c r="F243" s="213" t="s">
        <v>1724</v>
      </c>
    </row>
    <row r="244" spans="1:6">
      <c r="A244" s="210" t="s">
        <v>1660</v>
      </c>
      <c r="B244" s="211" t="s">
        <v>12</v>
      </c>
      <c r="C244" s="212" t="s">
        <v>99</v>
      </c>
      <c r="D244" s="212" t="s">
        <v>2145</v>
      </c>
      <c r="E244" s="210" t="s">
        <v>2146</v>
      </c>
      <c r="F244" s="213" t="s">
        <v>1724</v>
      </c>
    </row>
    <row r="245" spans="1:6">
      <c r="A245" s="210" t="s">
        <v>1660</v>
      </c>
      <c r="B245" s="211" t="s">
        <v>12</v>
      </c>
      <c r="C245" s="212" t="s">
        <v>99</v>
      </c>
      <c r="D245" s="212" t="s">
        <v>2147</v>
      </c>
      <c r="E245" s="210" t="s">
        <v>2148</v>
      </c>
      <c r="F245" s="213" t="s">
        <v>1724</v>
      </c>
    </row>
    <row r="246" spans="1:6">
      <c r="A246" s="210" t="s">
        <v>1660</v>
      </c>
      <c r="B246" s="211" t="s">
        <v>12</v>
      </c>
      <c r="C246" s="212" t="s">
        <v>99</v>
      </c>
      <c r="D246" s="212" t="s">
        <v>2149</v>
      </c>
      <c r="E246" s="210" t="s">
        <v>2150</v>
      </c>
      <c r="F246" s="213" t="s">
        <v>1724</v>
      </c>
    </row>
    <row r="247" spans="1:6">
      <c r="A247" s="210" t="s">
        <v>1660</v>
      </c>
      <c r="B247" s="211" t="s">
        <v>12</v>
      </c>
      <c r="C247" s="212" t="s">
        <v>99</v>
      </c>
      <c r="D247" s="212" t="s">
        <v>2151</v>
      </c>
      <c r="E247" s="210" t="s">
        <v>2152</v>
      </c>
      <c r="F247" s="213" t="s">
        <v>1724</v>
      </c>
    </row>
    <row r="248" spans="1:6">
      <c r="A248" s="210" t="s">
        <v>1660</v>
      </c>
      <c r="B248" s="211" t="s">
        <v>12</v>
      </c>
      <c r="C248" s="212" t="s">
        <v>99</v>
      </c>
      <c r="D248" s="212" t="s">
        <v>2153</v>
      </c>
      <c r="E248" s="210" t="s">
        <v>2154</v>
      </c>
      <c r="F248" s="213" t="s">
        <v>1724</v>
      </c>
    </row>
    <row r="249" spans="1:6">
      <c r="A249" s="210" t="s">
        <v>1660</v>
      </c>
      <c r="B249" s="211" t="s">
        <v>12</v>
      </c>
      <c r="C249" s="212" t="s">
        <v>99</v>
      </c>
      <c r="D249" s="212" t="s">
        <v>2155</v>
      </c>
      <c r="E249" s="210" t="s">
        <v>2156</v>
      </c>
      <c r="F249" s="213" t="s">
        <v>1724</v>
      </c>
    </row>
    <row r="250" spans="1:6">
      <c r="A250" s="210" t="s">
        <v>1660</v>
      </c>
      <c r="B250" s="211" t="s">
        <v>12</v>
      </c>
      <c r="C250" s="212" t="s">
        <v>99</v>
      </c>
      <c r="D250" s="212" t="s">
        <v>2157</v>
      </c>
      <c r="E250" s="210" t="s">
        <v>2158</v>
      </c>
      <c r="F250" s="213" t="s">
        <v>1724</v>
      </c>
    </row>
    <row r="251" spans="1:6">
      <c r="A251" s="210" t="s">
        <v>1660</v>
      </c>
      <c r="B251" s="211" t="s">
        <v>12</v>
      </c>
      <c r="C251" s="212" t="s">
        <v>99</v>
      </c>
      <c r="D251" s="212" t="s">
        <v>2159</v>
      </c>
      <c r="E251" s="210" t="s">
        <v>2160</v>
      </c>
      <c r="F251" s="213" t="s">
        <v>1724</v>
      </c>
    </row>
    <row r="252" spans="1:6">
      <c r="A252" s="210" t="s">
        <v>1660</v>
      </c>
      <c r="B252" s="211" t="s">
        <v>12</v>
      </c>
      <c r="C252" s="212" t="s">
        <v>99</v>
      </c>
      <c r="D252" s="212" t="s">
        <v>2161</v>
      </c>
      <c r="E252" s="210" t="s">
        <v>2162</v>
      </c>
      <c r="F252" s="213" t="s">
        <v>1724</v>
      </c>
    </row>
    <row r="253" spans="1:6">
      <c r="A253" s="210" t="s">
        <v>1660</v>
      </c>
      <c r="B253" s="211" t="s">
        <v>12</v>
      </c>
      <c r="C253" s="212" t="s">
        <v>99</v>
      </c>
      <c r="D253" s="212" t="s">
        <v>2163</v>
      </c>
      <c r="E253" s="210" t="s">
        <v>2164</v>
      </c>
      <c r="F253" s="213" t="s">
        <v>1724</v>
      </c>
    </row>
    <row r="254" spans="1:6">
      <c r="A254" s="210" t="s">
        <v>1660</v>
      </c>
      <c r="B254" s="211" t="s">
        <v>12</v>
      </c>
      <c r="C254" s="212" t="s">
        <v>99</v>
      </c>
      <c r="D254" s="212" t="s">
        <v>2165</v>
      </c>
      <c r="E254" s="210" t="s">
        <v>2166</v>
      </c>
      <c r="F254" s="213" t="s">
        <v>1724</v>
      </c>
    </row>
    <row r="255" spans="1:6">
      <c r="A255" s="210" t="s">
        <v>1660</v>
      </c>
      <c r="B255" s="211" t="s">
        <v>12</v>
      </c>
      <c r="C255" s="212" t="s">
        <v>99</v>
      </c>
      <c r="D255" s="212" t="s">
        <v>2167</v>
      </c>
      <c r="E255" s="210" t="s">
        <v>2168</v>
      </c>
      <c r="F255" s="213" t="s">
        <v>1724</v>
      </c>
    </row>
    <row r="256" spans="1:6">
      <c r="A256" s="210" t="s">
        <v>1660</v>
      </c>
      <c r="B256" s="211" t="s">
        <v>12</v>
      </c>
      <c r="C256" s="212" t="s">
        <v>99</v>
      </c>
      <c r="D256" s="212" t="s">
        <v>2169</v>
      </c>
      <c r="E256" s="210" t="s">
        <v>2170</v>
      </c>
      <c r="F256" s="213" t="s">
        <v>1724</v>
      </c>
    </row>
    <row r="257" spans="1:6">
      <c r="A257" s="210" t="s">
        <v>1660</v>
      </c>
      <c r="B257" s="211" t="s">
        <v>12</v>
      </c>
      <c r="C257" s="212" t="s">
        <v>99</v>
      </c>
      <c r="D257" s="212" t="s">
        <v>2171</v>
      </c>
      <c r="E257" s="210" t="s">
        <v>2172</v>
      </c>
      <c r="F257" s="213" t="s">
        <v>1724</v>
      </c>
    </row>
    <row r="258" spans="1:6">
      <c r="A258" s="210" t="s">
        <v>1660</v>
      </c>
      <c r="B258" s="211" t="s">
        <v>12</v>
      </c>
      <c r="C258" s="212" t="s">
        <v>99</v>
      </c>
      <c r="D258" s="212" t="s">
        <v>2173</v>
      </c>
      <c r="E258" s="210" t="s">
        <v>2174</v>
      </c>
      <c r="F258" s="213" t="s">
        <v>1724</v>
      </c>
    </row>
    <row r="259" spans="1:6">
      <c r="A259" s="210" t="s">
        <v>1660</v>
      </c>
      <c r="B259" s="211" t="s">
        <v>12</v>
      </c>
      <c r="C259" s="212" t="s">
        <v>99</v>
      </c>
      <c r="D259" s="212" t="s">
        <v>2175</v>
      </c>
      <c r="E259" s="210" t="s">
        <v>2176</v>
      </c>
      <c r="F259" s="213" t="s">
        <v>1724</v>
      </c>
    </row>
    <row r="260" spans="1:6">
      <c r="A260" s="210" t="s">
        <v>1660</v>
      </c>
      <c r="B260" s="211" t="s">
        <v>12</v>
      </c>
      <c r="C260" s="212" t="s">
        <v>99</v>
      </c>
      <c r="D260" s="212" t="s">
        <v>2177</v>
      </c>
      <c r="E260" s="210" t="s">
        <v>2178</v>
      </c>
      <c r="F260" s="213" t="s">
        <v>1724</v>
      </c>
    </row>
    <row r="261" spans="1:6">
      <c r="A261" s="210" t="s">
        <v>1660</v>
      </c>
      <c r="B261" s="211" t="s">
        <v>12</v>
      </c>
      <c r="C261" s="212" t="s">
        <v>99</v>
      </c>
      <c r="D261" s="212" t="s">
        <v>2179</v>
      </c>
      <c r="E261" s="210" t="s">
        <v>2180</v>
      </c>
      <c r="F261" s="213" t="s">
        <v>1724</v>
      </c>
    </row>
    <row r="262" spans="1:6">
      <c r="A262" s="210" t="s">
        <v>1660</v>
      </c>
      <c r="B262" s="211" t="s">
        <v>12</v>
      </c>
      <c r="C262" s="212" t="s">
        <v>99</v>
      </c>
      <c r="D262" s="212" t="s">
        <v>2181</v>
      </c>
      <c r="E262" s="210" t="s">
        <v>2182</v>
      </c>
      <c r="F262" s="213" t="s">
        <v>1724</v>
      </c>
    </row>
    <row r="263" spans="1:6">
      <c r="A263" s="210" t="s">
        <v>1660</v>
      </c>
      <c r="B263" s="211" t="s">
        <v>12</v>
      </c>
      <c r="C263" s="212" t="s">
        <v>99</v>
      </c>
      <c r="D263" s="212" t="s">
        <v>2183</v>
      </c>
      <c r="E263" s="210" t="s">
        <v>2184</v>
      </c>
      <c r="F263" s="213" t="s">
        <v>1724</v>
      </c>
    </row>
    <row r="264" spans="1:6">
      <c r="A264" s="210" t="s">
        <v>1660</v>
      </c>
      <c r="B264" s="211" t="s">
        <v>12</v>
      </c>
      <c r="C264" s="212" t="s">
        <v>99</v>
      </c>
      <c r="D264" s="212" t="s">
        <v>2185</v>
      </c>
      <c r="E264" s="210" t="s">
        <v>2076</v>
      </c>
      <c r="F264" s="213" t="s">
        <v>1724</v>
      </c>
    </row>
    <row r="265" spans="1:6">
      <c r="A265" s="210" t="s">
        <v>1660</v>
      </c>
      <c r="B265" s="211" t="s">
        <v>12</v>
      </c>
      <c r="C265" s="212" t="s">
        <v>99</v>
      </c>
      <c r="D265" s="212" t="s">
        <v>2186</v>
      </c>
      <c r="E265" s="210" t="s">
        <v>2187</v>
      </c>
      <c r="F265" s="213" t="s">
        <v>1724</v>
      </c>
    </row>
    <row r="266" spans="1:6">
      <c r="A266" s="210" t="s">
        <v>1660</v>
      </c>
      <c r="B266" s="211" t="s">
        <v>12</v>
      </c>
      <c r="C266" s="212" t="s">
        <v>99</v>
      </c>
      <c r="D266" s="212" t="s">
        <v>2188</v>
      </c>
      <c r="E266" s="210" t="s">
        <v>2189</v>
      </c>
      <c r="F266" s="213" t="s">
        <v>1724</v>
      </c>
    </row>
    <row r="267" spans="1:6">
      <c r="A267" s="210" t="s">
        <v>1660</v>
      </c>
      <c r="B267" s="211" t="s">
        <v>12</v>
      </c>
      <c r="C267" s="212" t="s">
        <v>99</v>
      </c>
      <c r="D267" s="212" t="s">
        <v>2190</v>
      </c>
      <c r="E267" s="210" t="s">
        <v>2191</v>
      </c>
      <c r="F267" s="213" t="s">
        <v>1724</v>
      </c>
    </row>
    <row r="268" spans="1:6">
      <c r="A268" s="210" t="s">
        <v>1660</v>
      </c>
      <c r="B268" s="211" t="s">
        <v>12</v>
      </c>
      <c r="C268" s="212" t="s">
        <v>99</v>
      </c>
      <c r="D268" s="212" t="s">
        <v>2192</v>
      </c>
      <c r="E268" s="210" t="s">
        <v>2193</v>
      </c>
      <c r="F268" s="213" t="s">
        <v>1724</v>
      </c>
    </row>
    <row r="269" spans="1:6">
      <c r="A269" s="210" t="s">
        <v>1660</v>
      </c>
      <c r="B269" s="211" t="s">
        <v>12</v>
      </c>
      <c r="C269" s="212" t="s">
        <v>99</v>
      </c>
      <c r="D269" s="212" t="s">
        <v>2194</v>
      </c>
      <c r="E269" s="210" t="s">
        <v>2195</v>
      </c>
      <c r="F269" s="213" t="s">
        <v>1724</v>
      </c>
    </row>
    <row r="270" spans="1:6">
      <c r="A270" s="210" t="s">
        <v>1660</v>
      </c>
      <c r="B270" s="211" t="s">
        <v>12</v>
      </c>
      <c r="C270" s="212" t="s">
        <v>99</v>
      </c>
      <c r="D270" s="212" t="s">
        <v>2196</v>
      </c>
      <c r="E270" s="210" t="s">
        <v>2197</v>
      </c>
      <c r="F270" s="213" t="s">
        <v>1724</v>
      </c>
    </row>
    <row r="271" spans="1:6">
      <c r="A271" s="210" t="s">
        <v>1660</v>
      </c>
      <c r="B271" s="211" t="s">
        <v>12</v>
      </c>
      <c r="C271" s="212" t="s">
        <v>99</v>
      </c>
      <c r="D271" s="212" t="s">
        <v>2198</v>
      </c>
      <c r="E271" s="210" t="s">
        <v>2199</v>
      </c>
      <c r="F271" s="213" t="s">
        <v>1724</v>
      </c>
    </row>
    <row r="272" spans="1:6">
      <c r="A272" s="210" t="s">
        <v>1660</v>
      </c>
      <c r="B272" s="211" t="s">
        <v>12</v>
      </c>
      <c r="C272" s="212" t="s">
        <v>99</v>
      </c>
      <c r="D272" s="212" t="s">
        <v>2200</v>
      </c>
      <c r="E272" s="210" t="s">
        <v>2201</v>
      </c>
      <c r="F272" s="213" t="s">
        <v>1724</v>
      </c>
    </row>
    <row r="273" spans="1:6">
      <c r="A273" s="210" t="s">
        <v>1660</v>
      </c>
      <c r="B273" s="211" t="s">
        <v>12</v>
      </c>
      <c r="C273" s="212" t="s">
        <v>99</v>
      </c>
      <c r="D273" s="212" t="s">
        <v>2202</v>
      </c>
      <c r="E273" s="210" t="s">
        <v>2203</v>
      </c>
      <c r="F273" s="213" t="s">
        <v>1724</v>
      </c>
    </row>
    <row r="274" spans="1:6">
      <c r="A274" s="210" t="s">
        <v>1660</v>
      </c>
      <c r="B274" s="211" t="s">
        <v>12</v>
      </c>
      <c r="C274" s="212" t="s">
        <v>99</v>
      </c>
      <c r="D274" s="212" t="s">
        <v>2204</v>
      </c>
      <c r="E274" s="210" t="s">
        <v>2205</v>
      </c>
      <c r="F274" s="213" t="s">
        <v>1724</v>
      </c>
    </row>
    <row r="275" spans="1:6">
      <c r="A275" s="210" t="s">
        <v>1660</v>
      </c>
      <c r="B275" s="211" t="s">
        <v>12</v>
      </c>
      <c r="C275" s="212" t="s">
        <v>99</v>
      </c>
      <c r="D275" s="212" t="s">
        <v>2206</v>
      </c>
      <c r="E275" s="210" t="s">
        <v>2207</v>
      </c>
      <c r="F275" s="213" t="s">
        <v>1724</v>
      </c>
    </row>
    <row r="276" spans="1:6">
      <c r="A276" s="210" t="s">
        <v>1660</v>
      </c>
      <c r="B276" s="211" t="s">
        <v>12</v>
      </c>
      <c r="C276" s="212" t="s">
        <v>99</v>
      </c>
      <c r="D276" s="212" t="s">
        <v>2208</v>
      </c>
      <c r="E276" s="210" t="s">
        <v>2209</v>
      </c>
      <c r="F276" s="213" t="s">
        <v>1724</v>
      </c>
    </row>
    <row r="277" spans="1:6">
      <c r="A277" s="210" t="s">
        <v>1660</v>
      </c>
      <c r="B277" s="211" t="s">
        <v>12</v>
      </c>
      <c r="C277" s="212" t="s">
        <v>99</v>
      </c>
      <c r="D277" s="212" t="s">
        <v>2210</v>
      </c>
      <c r="E277" s="210" t="s">
        <v>2211</v>
      </c>
      <c r="F277" s="213" t="s">
        <v>1724</v>
      </c>
    </row>
    <row r="278" spans="1:6">
      <c r="A278" s="210" t="s">
        <v>1660</v>
      </c>
      <c r="B278" s="211" t="s">
        <v>12</v>
      </c>
      <c r="C278" s="212" t="s">
        <v>99</v>
      </c>
      <c r="D278" s="212" t="s">
        <v>2212</v>
      </c>
      <c r="E278" s="210" t="s">
        <v>2213</v>
      </c>
      <c r="F278" s="213" t="s">
        <v>1724</v>
      </c>
    </row>
    <row r="279" spans="1:6">
      <c r="A279" s="210" t="s">
        <v>1660</v>
      </c>
      <c r="B279" s="211" t="s">
        <v>12</v>
      </c>
      <c r="C279" s="212" t="s">
        <v>99</v>
      </c>
      <c r="D279" s="212" t="s">
        <v>2214</v>
      </c>
      <c r="E279" s="210" t="s">
        <v>2215</v>
      </c>
      <c r="F279" s="213" t="s">
        <v>1724</v>
      </c>
    </row>
    <row r="280" spans="1:6">
      <c r="A280" s="210" t="s">
        <v>1660</v>
      </c>
      <c r="B280" s="211" t="s">
        <v>12</v>
      </c>
      <c r="C280" s="212" t="s">
        <v>99</v>
      </c>
      <c r="D280" s="212" t="s">
        <v>2216</v>
      </c>
      <c r="E280" s="210" t="s">
        <v>2217</v>
      </c>
      <c r="F280" s="213" t="s">
        <v>1724</v>
      </c>
    </row>
    <row r="281" spans="1:6">
      <c r="A281" s="210" t="s">
        <v>1660</v>
      </c>
      <c r="B281" s="211" t="s">
        <v>12</v>
      </c>
      <c r="C281" s="212" t="s">
        <v>99</v>
      </c>
      <c r="D281" s="212" t="s">
        <v>2218</v>
      </c>
      <c r="E281" s="210" t="s">
        <v>2219</v>
      </c>
      <c r="F281" s="213" t="s">
        <v>1724</v>
      </c>
    </row>
    <row r="282" spans="1:6">
      <c r="A282" s="210" t="s">
        <v>1660</v>
      </c>
      <c r="B282" s="211" t="s">
        <v>12</v>
      </c>
      <c r="C282" s="212" t="s">
        <v>99</v>
      </c>
      <c r="D282" s="212" t="s">
        <v>2220</v>
      </c>
      <c r="E282" s="210" t="s">
        <v>2221</v>
      </c>
      <c r="F282" s="213" t="s">
        <v>1724</v>
      </c>
    </row>
    <row r="283" spans="1:6">
      <c r="A283" s="210" t="s">
        <v>1660</v>
      </c>
      <c r="B283" s="211" t="s">
        <v>12</v>
      </c>
      <c r="C283" s="212" t="s">
        <v>99</v>
      </c>
      <c r="D283" s="212" t="s">
        <v>2222</v>
      </c>
      <c r="E283" s="210" t="s">
        <v>2223</v>
      </c>
      <c r="F283" s="213" t="s">
        <v>1724</v>
      </c>
    </row>
    <row r="284" spans="1:6">
      <c r="A284" s="210" t="s">
        <v>1660</v>
      </c>
      <c r="B284" s="211" t="s">
        <v>12</v>
      </c>
      <c r="C284" s="212" t="s">
        <v>99</v>
      </c>
      <c r="D284" s="212" t="s">
        <v>2224</v>
      </c>
      <c r="E284" s="210" t="s">
        <v>2225</v>
      </c>
      <c r="F284" s="213" t="s">
        <v>1724</v>
      </c>
    </row>
    <row r="285" spans="1:6">
      <c r="A285" s="210" t="s">
        <v>1660</v>
      </c>
      <c r="B285" s="211" t="s">
        <v>12</v>
      </c>
      <c r="C285" s="212" t="s">
        <v>99</v>
      </c>
      <c r="D285" s="212" t="s">
        <v>2226</v>
      </c>
      <c r="E285" s="210" t="s">
        <v>2227</v>
      </c>
      <c r="F285" s="213" t="s">
        <v>1724</v>
      </c>
    </row>
    <row r="286" spans="1:6">
      <c r="A286" s="210" t="s">
        <v>1660</v>
      </c>
      <c r="B286" s="211" t="s">
        <v>12</v>
      </c>
      <c r="C286" s="212" t="s">
        <v>99</v>
      </c>
      <c r="D286" s="212" t="s">
        <v>2228</v>
      </c>
      <c r="E286" s="210" t="s">
        <v>2229</v>
      </c>
      <c r="F286" s="213" t="s">
        <v>1724</v>
      </c>
    </row>
    <row r="287" spans="1:6">
      <c r="A287" s="210" t="s">
        <v>1660</v>
      </c>
      <c r="B287" s="211" t="s">
        <v>12</v>
      </c>
      <c r="C287" s="212" t="s">
        <v>99</v>
      </c>
      <c r="D287" s="212" t="s">
        <v>2230</v>
      </c>
      <c r="E287" s="210" t="s">
        <v>2231</v>
      </c>
      <c r="F287" s="213" t="s">
        <v>1724</v>
      </c>
    </row>
    <row r="288" spans="1:6">
      <c r="A288" s="210" t="s">
        <v>1660</v>
      </c>
      <c r="B288" s="211" t="s">
        <v>12</v>
      </c>
      <c r="C288" s="212" t="s">
        <v>99</v>
      </c>
      <c r="D288" s="212" t="s">
        <v>2232</v>
      </c>
      <c r="E288" s="210" t="s">
        <v>2233</v>
      </c>
      <c r="F288" s="213" t="s">
        <v>1724</v>
      </c>
    </row>
    <row r="289" spans="1:6">
      <c r="A289" s="210" t="s">
        <v>1660</v>
      </c>
      <c r="B289" s="211" t="s">
        <v>12</v>
      </c>
      <c r="C289" s="212" t="s">
        <v>99</v>
      </c>
      <c r="D289" s="212" t="s">
        <v>2234</v>
      </c>
      <c r="E289" s="210" t="s">
        <v>2235</v>
      </c>
      <c r="F289" s="213" t="s">
        <v>1724</v>
      </c>
    </row>
    <row r="290" spans="1:6">
      <c r="A290" s="210" t="s">
        <v>1660</v>
      </c>
      <c r="B290" s="211" t="s">
        <v>12</v>
      </c>
      <c r="C290" s="212" t="s">
        <v>99</v>
      </c>
      <c r="D290" s="212" t="s">
        <v>2236</v>
      </c>
      <c r="E290" s="210" t="s">
        <v>2237</v>
      </c>
      <c r="F290" s="213" t="s">
        <v>1724</v>
      </c>
    </row>
    <row r="291" spans="1:6">
      <c r="A291" s="210" t="s">
        <v>1660</v>
      </c>
      <c r="B291" s="211" t="s">
        <v>12</v>
      </c>
      <c r="C291" s="212" t="s">
        <v>99</v>
      </c>
      <c r="D291" s="212" t="s">
        <v>2238</v>
      </c>
      <c r="E291" s="210" t="s">
        <v>2239</v>
      </c>
      <c r="F291" s="213" t="s">
        <v>1724</v>
      </c>
    </row>
    <row r="292" spans="1:6">
      <c r="A292" s="210" t="s">
        <v>1660</v>
      </c>
      <c r="B292" s="211" t="s">
        <v>12</v>
      </c>
      <c r="C292" s="212" t="s">
        <v>99</v>
      </c>
      <c r="D292" s="212" t="s">
        <v>2240</v>
      </c>
      <c r="E292" s="210" t="s">
        <v>2241</v>
      </c>
      <c r="F292" s="213" t="s">
        <v>1724</v>
      </c>
    </row>
    <row r="293" spans="1:6">
      <c r="A293" s="210" t="s">
        <v>1660</v>
      </c>
      <c r="B293" s="211" t="s">
        <v>12</v>
      </c>
      <c r="C293" s="212" t="s">
        <v>99</v>
      </c>
      <c r="D293" s="212" t="s">
        <v>2242</v>
      </c>
      <c r="E293" s="210" t="s">
        <v>2243</v>
      </c>
      <c r="F293" s="213" t="s">
        <v>1724</v>
      </c>
    </row>
    <row r="294" spans="1:6">
      <c r="A294" s="210" t="s">
        <v>1660</v>
      </c>
      <c r="B294" s="211" t="s">
        <v>12</v>
      </c>
      <c r="C294" s="212" t="s">
        <v>99</v>
      </c>
      <c r="D294" s="212" t="s">
        <v>2244</v>
      </c>
      <c r="E294" s="210" t="s">
        <v>2245</v>
      </c>
      <c r="F294" s="213" t="s">
        <v>1724</v>
      </c>
    </row>
    <row r="295" spans="1:6">
      <c r="A295" s="210" t="s">
        <v>1660</v>
      </c>
      <c r="B295" s="211" t="s">
        <v>12</v>
      </c>
      <c r="C295" s="212" t="s">
        <v>99</v>
      </c>
      <c r="D295" s="212" t="s">
        <v>2246</v>
      </c>
      <c r="E295" s="210" t="s">
        <v>2247</v>
      </c>
      <c r="F295" s="213" t="s">
        <v>1724</v>
      </c>
    </row>
    <row r="296" spans="1:6">
      <c r="A296" s="210" t="s">
        <v>1660</v>
      </c>
      <c r="B296" s="211" t="s">
        <v>12</v>
      </c>
      <c r="C296" s="212" t="s">
        <v>99</v>
      </c>
      <c r="D296" s="212" t="s">
        <v>2248</v>
      </c>
      <c r="E296" s="210" t="s">
        <v>2249</v>
      </c>
      <c r="F296" s="213" t="s">
        <v>1724</v>
      </c>
    </row>
    <row r="297" spans="1:6">
      <c r="A297" s="210" t="s">
        <v>1660</v>
      </c>
      <c r="B297" s="211" t="s">
        <v>12</v>
      </c>
      <c r="C297" s="212" t="s">
        <v>99</v>
      </c>
      <c r="D297" s="212" t="s">
        <v>2250</v>
      </c>
      <c r="E297" s="210" t="s">
        <v>2251</v>
      </c>
      <c r="F297" s="213" t="s">
        <v>1724</v>
      </c>
    </row>
    <row r="298" spans="1:6">
      <c r="A298" s="210" t="s">
        <v>1660</v>
      </c>
      <c r="B298" s="211" t="s">
        <v>12</v>
      </c>
      <c r="C298" s="212" t="s">
        <v>99</v>
      </c>
      <c r="D298" s="212" t="s">
        <v>2252</v>
      </c>
      <c r="E298" s="210" t="s">
        <v>2253</v>
      </c>
      <c r="F298" s="213" t="s">
        <v>1724</v>
      </c>
    </row>
    <row r="299" spans="1:6">
      <c r="A299" s="210" t="s">
        <v>1660</v>
      </c>
      <c r="B299" s="211" t="s">
        <v>12</v>
      </c>
      <c r="C299" s="212" t="s">
        <v>99</v>
      </c>
      <c r="D299" s="212" t="s">
        <v>2254</v>
      </c>
      <c r="E299" s="210" t="s">
        <v>2255</v>
      </c>
      <c r="F299" s="213" t="s">
        <v>1724</v>
      </c>
    </row>
    <row r="300" spans="1:6">
      <c r="A300" s="210" t="s">
        <v>1660</v>
      </c>
      <c r="B300" s="211" t="s">
        <v>12</v>
      </c>
      <c r="C300" s="212" t="s">
        <v>99</v>
      </c>
      <c r="D300" s="212" t="s">
        <v>2256</v>
      </c>
      <c r="E300" s="210" t="s">
        <v>2257</v>
      </c>
      <c r="F300" s="213" t="s">
        <v>1724</v>
      </c>
    </row>
    <row r="301" spans="1:6">
      <c r="A301" s="210" t="s">
        <v>1660</v>
      </c>
      <c r="B301" s="211" t="s">
        <v>12</v>
      </c>
      <c r="C301" s="212" t="s">
        <v>99</v>
      </c>
      <c r="D301" s="212" t="s">
        <v>2258</v>
      </c>
      <c r="E301" s="210" t="s">
        <v>2259</v>
      </c>
      <c r="F301" s="213" t="s">
        <v>1724</v>
      </c>
    </row>
    <row r="302" spans="1:6">
      <c r="A302" s="210" t="s">
        <v>1660</v>
      </c>
      <c r="B302" s="211" t="s">
        <v>12</v>
      </c>
      <c r="C302" s="212" t="s">
        <v>99</v>
      </c>
      <c r="D302" s="212" t="s">
        <v>2260</v>
      </c>
      <c r="E302" s="210" t="s">
        <v>2261</v>
      </c>
      <c r="F302" s="213" t="s">
        <v>1724</v>
      </c>
    </row>
    <row r="303" spans="1:6">
      <c r="A303" s="210" t="s">
        <v>1660</v>
      </c>
      <c r="B303" s="211" t="s">
        <v>12</v>
      </c>
      <c r="C303" s="212" t="s">
        <v>99</v>
      </c>
      <c r="D303" s="212" t="s">
        <v>2262</v>
      </c>
      <c r="E303" s="210" t="s">
        <v>2263</v>
      </c>
      <c r="F303" s="213" t="s">
        <v>1724</v>
      </c>
    </row>
    <row r="304" spans="1:6">
      <c r="A304" s="210" t="s">
        <v>1660</v>
      </c>
      <c r="B304" s="211" t="s">
        <v>12</v>
      </c>
      <c r="C304" s="212" t="s">
        <v>99</v>
      </c>
      <c r="D304" s="212" t="s">
        <v>2264</v>
      </c>
      <c r="E304" s="210" t="s">
        <v>2265</v>
      </c>
      <c r="F304" s="213" t="s">
        <v>1724</v>
      </c>
    </row>
    <row r="305" spans="1:6">
      <c r="A305" s="210" t="s">
        <v>1660</v>
      </c>
      <c r="B305" s="211" t="s">
        <v>12</v>
      </c>
      <c r="C305" s="212" t="s">
        <v>99</v>
      </c>
      <c r="D305" s="212" t="s">
        <v>2266</v>
      </c>
      <c r="E305" s="210" t="s">
        <v>2267</v>
      </c>
      <c r="F305" s="213" t="s">
        <v>1724</v>
      </c>
    </row>
    <row r="306" spans="1:6">
      <c r="A306" s="210" t="s">
        <v>1660</v>
      </c>
      <c r="B306" s="211" t="s">
        <v>12</v>
      </c>
      <c r="C306" s="212" t="s">
        <v>99</v>
      </c>
      <c r="D306" s="212" t="s">
        <v>2268</v>
      </c>
      <c r="E306" s="210" t="s">
        <v>2269</v>
      </c>
      <c r="F306" s="213" t="s">
        <v>1724</v>
      </c>
    </row>
    <row r="307" spans="1:6">
      <c r="A307" s="210" t="s">
        <v>1660</v>
      </c>
      <c r="B307" s="211" t="s">
        <v>12</v>
      </c>
      <c r="C307" s="212" t="s">
        <v>99</v>
      </c>
      <c r="D307" s="212" t="s">
        <v>2270</v>
      </c>
      <c r="E307" s="210" t="s">
        <v>2271</v>
      </c>
      <c r="F307" s="213" t="s">
        <v>1724</v>
      </c>
    </row>
    <row r="308" spans="1:6">
      <c r="A308" s="210" t="s">
        <v>1660</v>
      </c>
      <c r="B308" s="211" t="s">
        <v>12</v>
      </c>
      <c r="C308" s="212" t="s">
        <v>99</v>
      </c>
      <c r="D308" s="212" t="s">
        <v>2272</v>
      </c>
      <c r="E308" s="210" t="s">
        <v>2273</v>
      </c>
      <c r="F308" s="213" t="s">
        <v>1724</v>
      </c>
    </row>
    <row r="309" spans="1:6">
      <c r="A309" s="210" t="s">
        <v>1660</v>
      </c>
      <c r="B309" s="211" t="s">
        <v>12</v>
      </c>
      <c r="C309" s="212" t="s">
        <v>99</v>
      </c>
      <c r="D309" s="212" t="s">
        <v>2274</v>
      </c>
      <c r="E309" s="210" t="s">
        <v>2275</v>
      </c>
      <c r="F309" s="213" t="s">
        <v>1724</v>
      </c>
    </row>
    <row r="310" spans="1:6">
      <c r="A310" s="210" t="s">
        <v>1660</v>
      </c>
      <c r="B310" s="211" t="s">
        <v>12</v>
      </c>
      <c r="C310" s="212" t="s">
        <v>99</v>
      </c>
      <c r="D310" s="212" t="s">
        <v>2276</v>
      </c>
      <c r="E310" s="210" t="s">
        <v>2277</v>
      </c>
      <c r="F310" s="213" t="s">
        <v>1724</v>
      </c>
    </row>
    <row r="311" spans="1:6">
      <c r="A311" s="210" t="s">
        <v>1660</v>
      </c>
      <c r="B311" s="211" t="s">
        <v>12</v>
      </c>
      <c r="C311" s="212" t="s">
        <v>99</v>
      </c>
      <c r="D311" s="212" t="s">
        <v>2278</v>
      </c>
      <c r="E311" s="210" t="s">
        <v>2279</v>
      </c>
      <c r="F311" s="213" t="s">
        <v>1724</v>
      </c>
    </row>
    <row r="312" spans="1:6">
      <c r="A312" s="210" t="s">
        <v>1660</v>
      </c>
      <c r="B312" s="211" t="s">
        <v>12</v>
      </c>
      <c r="C312" s="212" t="s">
        <v>99</v>
      </c>
      <c r="D312" s="212" t="s">
        <v>2280</v>
      </c>
      <c r="E312" s="210" t="s">
        <v>2281</v>
      </c>
      <c r="F312" s="213" t="s">
        <v>1724</v>
      </c>
    </row>
    <row r="313" spans="1:6">
      <c r="A313" s="210" t="s">
        <v>1660</v>
      </c>
      <c r="B313" s="211" t="s">
        <v>12</v>
      </c>
      <c r="C313" s="212" t="s">
        <v>99</v>
      </c>
      <c r="D313" s="212" t="s">
        <v>2282</v>
      </c>
      <c r="E313" s="210" t="s">
        <v>2283</v>
      </c>
      <c r="F313" s="213" t="s">
        <v>1724</v>
      </c>
    </row>
    <row r="314" spans="1:6">
      <c r="A314" s="210" t="s">
        <v>1660</v>
      </c>
      <c r="B314" s="211" t="s">
        <v>12</v>
      </c>
      <c r="C314" s="212" t="s">
        <v>99</v>
      </c>
      <c r="D314" s="212" t="s">
        <v>2284</v>
      </c>
      <c r="E314" s="210" t="s">
        <v>2285</v>
      </c>
      <c r="F314" s="213" t="s">
        <v>1724</v>
      </c>
    </row>
    <row r="315" spans="1:6">
      <c r="A315" s="210" t="s">
        <v>1660</v>
      </c>
      <c r="B315" s="211" t="s">
        <v>12</v>
      </c>
      <c r="C315" s="212" t="s">
        <v>99</v>
      </c>
      <c r="D315" s="212" t="s">
        <v>2286</v>
      </c>
      <c r="E315" s="210" t="s">
        <v>2287</v>
      </c>
      <c r="F315" s="213" t="s">
        <v>1724</v>
      </c>
    </row>
    <row r="316" spans="1:6">
      <c r="A316" s="210" t="s">
        <v>1660</v>
      </c>
      <c r="B316" s="211" t="s">
        <v>12</v>
      </c>
      <c r="C316" s="212" t="s">
        <v>99</v>
      </c>
      <c r="D316" s="212" t="s">
        <v>2288</v>
      </c>
      <c r="E316" s="210" t="s">
        <v>2289</v>
      </c>
      <c r="F316" s="213" t="s">
        <v>1724</v>
      </c>
    </row>
    <row r="317" spans="1:6">
      <c r="A317" s="210" t="s">
        <v>1660</v>
      </c>
      <c r="B317" s="211" t="s">
        <v>12</v>
      </c>
      <c r="C317" s="212" t="s">
        <v>99</v>
      </c>
      <c r="D317" s="212" t="s">
        <v>2290</v>
      </c>
      <c r="E317" s="210" t="s">
        <v>2291</v>
      </c>
      <c r="F317" s="213" t="s">
        <v>1724</v>
      </c>
    </row>
    <row r="318" spans="1:6">
      <c r="A318" s="210" t="s">
        <v>1660</v>
      </c>
      <c r="B318" s="211" t="s">
        <v>12</v>
      </c>
      <c r="C318" s="212" t="s">
        <v>99</v>
      </c>
      <c r="D318" s="212" t="s">
        <v>2292</v>
      </c>
      <c r="E318" s="210" t="s">
        <v>2293</v>
      </c>
      <c r="F318" s="213" t="s">
        <v>1724</v>
      </c>
    </row>
    <row r="319" spans="1:6">
      <c r="A319" s="210" t="s">
        <v>1660</v>
      </c>
      <c r="B319" s="211" t="s">
        <v>12</v>
      </c>
      <c r="C319" s="212" t="s">
        <v>99</v>
      </c>
      <c r="D319" s="212" t="s">
        <v>2294</v>
      </c>
      <c r="E319" s="210" t="s">
        <v>2295</v>
      </c>
      <c r="F319" s="213" t="s">
        <v>1724</v>
      </c>
    </row>
    <row r="320" spans="1:6">
      <c r="A320" s="210" t="s">
        <v>1660</v>
      </c>
      <c r="B320" s="211" t="s">
        <v>12</v>
      </c>
      <c r="C320" s="212" t="s">
        <v>99</v>
      </c>
      <c r="D320" s="212" t="s">
        <v>2296</v>
      </c>
      <c r="E320" s="210" t="s">
        <v>2297</v>
      </c>
      <c r="F320" s="213" t="s">
        <v>1724</v>
      </c>
    </row>
    <row r="321" spans="1:6">
      <c r="A321" s="210" t="s">
        <v>1660</v>
      </c>
      <c r="B321" s="211" t="s">
        <v>12</v>
      </c>
      <c r="C321" s="212" t="s">
        <v>99</v>
      </c>
      <c r="D321" s="212" t="s">
        <v>2298</v>
      </c>
      <c r="E321" s="210" t="s">
        <v>2299</v>
      </c>
      <c r="F321" s="213" t="s">
        <v>1724</v>
      </c>
    </row>
    <row r="322" spans="1:6">
      <c r="A322" s="210" t="s">
        <v>1660</v>
      </c>
      <c r="B322" s="211" t="s">
        <v>12</v>
      </c>
      <c r="C322" s="212" t="s">
        <v>99</v>
      </c>
      <c r="D322" s="212" t="s">
        <v>2300</v>
      </c>
      <c r="E322" s="210" t="s">
        <v>2301</v>
      </c>
      <c r="F322" s="213" t="s">
        <v>1724</v>
      </c>
    </row>
    <row r="323" spans="1:6">
      <c r="A323" s="210" t="s">
        <v>1660</v>
      </c>
      <c r="B323" s="211" t="s">
        <v>12</v>
      </c>
      <c r="C323" s="212" t="s">
        <v>99</v>
      </c>
      <c r="D323" s="212" t="s">
        <v>2302</v>
      </c>
      <c r="E323" s="210" t="s">
        <v>2303</v>
      </c>
      <c r="F323" s="213" t="s">
        <v>1724</v>
      </c>
    </row>
    <row r="324" spans="1:6">
      <c r="A324" s="210" t="s">
        <v>1660</v>
      </c>
      <c r="B324" s="211" t="s">
        <v>12</v>
      </c>
      <c r="C324" s="212" t="s">
        <v>99</v>
      </c>
      <c r="D324" s="212" t="s">
        <v>2304</v>
      </c>
      <c r="E324" s="210" t="s">
        <v>2305</v>
      </c>
      <c r="F324" s="213" t="s">
        <v>1724</v>
      </c>
    </row>
    <row r="325" spans="1:6">
      <c r="A325" s="210" t="s">
        <v>1660</v>
      </c>
      <c r="B325" s="211" t="s">
        <v>12</v>
      </c>
      <c r="C325" s="212" t="s">
        <v>99</v>
      </c>
      <c r="D325" s="212" t="s">
        <v>2306</v>
      </c>
      <c r="E325" s="210" t="s">
        <v>2307</v>
      </c>
      <c r="F325" s="213" t="s">
        <v>1724</v>
      </c>
    </row>
    <row r="326" spans="1:6">
      <c r="A326" s="210" t="s">
        <v>1660</v>
      </c>
      <c r="B326" s="211" t="s">
        <v>12</v>
      </c>
      <c r="C326" s="212" t="s">
        <v>99</v>
      </c>
      <c r="D326" s="212" t="s">
        <v>2308</v>
      </c>
      <c r="E326" s="210" t="s">
        <v>2309</v>
      </c>
      <c r="F326" s="213" t="s">
        <v>1724</v>
      </c>
    </row>
    <row r="327" spans="1:6">
      <c r="A327" s="210" t="s">
        <v>1660</v>
      </c>
      <c r="B327" s="211" t="s">
        <v>12</v>
      </c>
      <c r="C327" s="212" t="s">
        <v>99</v>
      </c>
      <c r="D327" s="212" t="s">
        <v>2310</v>
      </c>
      <c r="E327" s="210" t="s">
        <v>2311</v>
      </c>
      <c r="F327" s="213" t="s">
        <v>1724</v>
      </c>
    </row>
    <row r="328" spans="1:6">
      <c r="A328" s="210" t="s">
        <v>1660</v>
      </c>
      <c r="B328" s="211" t="s">
        <v>12</v>
      </c>
      <c r="C328" s="212" t="s">
        <v>99</v>
      </c>
      <c r="D328" s="212" t="s">
        <v>2312</v>
      </c>
      <c r="E328" s="210" t="s">
        <v>2313</v>
      </c>
      <c r="F328" s="213" t="s">
        <v>1724</v>
      </c>
    </row>
    <row r="329" spans="1:6">
      <c r="A329" s="210" t="s">
        <v>1660</v>
      </c>
      <c r="B329" s="211" t="s">
        <v>12</v>
      </c>
      <c r="C329" s="212" t="s">
        <v>99</v>
      </c>
      <c r="D329" s="212" t="s">
        <v>2314</v>
      </c>
      <c r="E329" s="210" t="s">
        <v>2315</v>
      </c>
      <c r="F329" s="213" t="s">
        <v>1724</v>
      </c>
    </row>
    <row r="330" spans="1:6">
      <c r="A330" s="210" t="s">
        <v>1660</v>
      </c>
      <c r="B330" s="211" t="s">
        <v>12</v>
      </c>
      <c r="C330" s="212" t="s">
        <v>99</v>
      </c>
      <c r="D330" s="212" t="s">
        <v>2316</v>
      </c>
      <c r="E330" s="210" t="s">
        <v>2317</v>
      </c>
      <c r="F330" s="213" t="s">
        <v>1724</v>
      </c>
    </row>
    <row r="331" spans="1:6">
      <c r="A331" s="210" t="s">
        <v>1660</v>
      </c>
      <c r="B331" s="211" t="s">
        <v>12</v>
      </c>
      <c r="C331" s="212" t="s">
        <v>99</v>
      </c>
      <c r="D331" s="212" t="s">
        <v>2318</v>
      </c>
      <c r="E331" s="210" t="s">
        <v>2319</v>
      </c>
      <c r="F331" s="213" t="s">
        <v>1724</v>
      </c>
    </row>
    <row r="332" spans="1:6">
      <c r="A332" s="210" t="s">
        <v>1660</v>
      </c>
      <c r="B332" s="211" t="s">
        <v>12</v>
      </c>
      <c r="C332" s="212" t="s">
        <v>99</v>
      </c>
      <c r="D332" s="212" t="s">
        <v>2320</v>
      </c>
      <c r="E332" s="210" t="s">
        <v>2321</v>
      </c>
      <c r="F332" s="213" t="s">
        <v>1724</v>
      </c>
    </row>
    <row r="333" spans="1:6">
      <c r="A333" s="210" t="s">
        <v>1660</v>
      </c>
      <c r="B333" s="211" t="s">
        <v>12</v>
      </c>
      <c r="C333" s="212" t="s">
        <v>99</v>
      </c>
      <c r="D333" s="212" t="s">
        <v>2322</v>
      </c>
      <c r="E333" s="210" t="s">
        <v>2323</v>
      </c>
      <c r="F333" s="213" t="s">
        <v>1724</v>
      </c>
    </row>
    <row r="334" spans="1:6">
      <c r="A334" s="210" t="s">
        <v>1660</v>
      </c>
      <c r="B334" s="211" t="s">
        <v>12</v>
      </c>
      <c r="C334" s="212" t="s">
        <v>99</v>
      </c>
      <c r="D334" s="212" t="s">
        <v>2324</v>
      </c>
      <c r="E334" s="210" t="s">
        <v>2325</v>
      </c>
      <c r="F334" s="213" t="s">
        <v>1724</v>
      </c>
    </row>
    <row r="335" spans="1:6">
      <c r="A335" s="210" t="s">
        <v>1660</v>
      </c>
      <c r="B335" s="211" t="s">
        <v>12</v>
      </c>
      <c r="C335" s="212" t="s">
        <v>99</v>
      </c>
      <c r="D335" s="212" t="s">
        <v>2326</v>
      </c>
      <c r="E335" s="210" t="s">
        <v>2327</v>
      </c>
      <c r="F335" s="213" t="s">
        <v>1724</v>
      </c>
    </row>
    <row r="336" spans="1:6">
      <c r="A336" s="210" t="s">
        <v>1660</v>
      </c>
      <c r="B336" s="211" t="s">
        <v>12</v>
      </c>
      <c r="C336" s="212" t="s">
        <v>99</v>
      </c>
      <c r="D336" s="212" t="s">
        <v>2328</v>
      </c>
      <c r="E336" s="210" t="s">
        <v>2329</v>
      </c>
      <c r="F336" s="213" t="s">
        <v>1724</v>
      </c>
    </row>
    <row r="337" spans="1:6">
      <c r="A337" s="210" t="s">
        <v>1660</v>
      </c>
      <c r="B337" s="211" t="s">
        <v>12</v>
      </c>
      <c r="C337" s="212" t="s">
        <v>99</v>
      </c>
      <c r="D337" s="212" t="s">
        <v>2330</v>
      </c>
      <c r="E337" s="210" t="s">
        <v>2331</v>
      </c>
      <c r="F337" s="213" t="s">
        <v>1724</v>
      </c>
    </row>
    <row r="338" spans="1:6">
      <c r="A338" s="210" t="s">
        <v>1660</v>
      </c>
      <c r="B338" s="211" t="s">
        <v>12</v>
      </c>
      <c r="C338" s="212" t="s">
        <v>99</v>
      </c>
      <c r="D338" s="212" t="s">
        <v>2332</v>
      </c>
      <c r="E338" s="210" t="s">
        <v>2333</v>
      </c>
      <c r="F338" s="213" t="s">
        <v>1724</v>
      </c>
    </row>
    <row r="339" spans="1:6">
      <c r="A339" s="210" t="s">
        <v>1660</v>
      </c>
      <c r="B339" s="211" t="s">
        <v>12</v>
      </c>
      <c r="C339" s="212" t="s">
        <v>99</v>
      </c>
      <c r="D339" s="212" t="s">
        <v>2334</v>
      </c>
      <c r="E339" s="210" t="s">
        <v>2335</v>
      </c>
      <c r="F339" s="213" t="s">
        <v>1724</v>
      </c>
    </row>
    <row r="340" spans="1:6">
      <c r="A340" s="210" t="s">
        <v>1660</v>
      </c>
      <c r="B340" s="211" t="s">
        <v>12</v>
      </c>
      <c r="C340" s="212" t="s">
        <v>99</v>
      </c>
      <c r="D340" s="212" t="s">
        <v>2336</v>
      </c>
      <c r="E340" s="210" t="s">
        <v>2337</v>
      </c>
      <c r="F340" s="213" t="s">
        <v>1724</v>
      </c>
    </row>
    <row r="341" spans="1:6">
      <c r="A341" s="210" t="s">
        <v>1660</v>
      </c>
      <c r="B341" s="211" t="s">
        <v>12</v>
      </c>
      <c r="C341" s="212" t="s">
        <v>99</v>
      </c>
      <c r="D341" s="212" t="s">
        <v>2338</v>
      </c>
      <c r="E341" s="210" t="s">
        <v>2339</v>
      </c>
      <c r="F341" s="213" t="s">
        <v>1724</v>
      </c>
    </row>
    <row r="342" spans="1:6">
      <c r="A342" s="210" t="s">
        <v>1660</v>
      </c>
      <c r="B342" s="211" t="s">
        <v>12</v>
      </c>
      <c r="C342" s="212" t="s">
        <v>99</v>
      </c>
      <c r="D342" s="212" t="s">
        <v>2340</v>
      </c>
      <c r="E342" s="210" t="s">
        <v>2341</v>
      </c>
      <c r="F342" s="213" t="s">
        <v>1724</v>
      </c>
    </row>
    <row r="343" spans="1:6">
      <c r="A343" s="210" t="s">
        <v>1660</v>
      </c>
      <c r="B343" s="211" t="s">
        <v>12</v>
      </c>
      <c r="C343" s="212" t="s">
        <v>99</v>
      </c>
      <c r="D343" s="212" t="s">
        <v>2342</v>
      </c>
      <c r="E343" s="210" t="s">
        <v>2343</v>
      </c>
      <c r="F343" s="213" t="s">
        <v>1724</v>
      </c>
    </row>
    <row r="344" spans="1:6">
      <c r="A344" s="210" t="s">
        <v>1660</v>
      </c>
      <c r="B344" s="211" t="s">
        <v>12</v>
      </c>
      <c r="C344" s="212" t="s">
        <v>99</v>
      </c>
      <c r="D344" s="212" t="s">
        <v>2344</v>
      </c>
      <c r="E344" s="210" t="s">
        <v>2345</v>
      </c>
      <c r="F344" s="213" t="s">
        <v>1724</v>
      </c>
    </row>
    <row r="345" spans="1:6">
      <c r="A345" s="210" t="s">
        <v>1660</v>
      </c>
      <c r="B345" s="211" t="s">
        <v>12</v>
      </c>
      <c r="C345" s="212" t="s">
        <v>99</v>
      </c>
      <c r="D345" s="212" t="s">
        <v>2346</v>
      </c>
      <c r="E345" s="210" t="s">
        <v>2347</v>
      </c>
      <c r="F345" s="213" t="s">
        <v>1724</v>
      </c>
    </row>
    <row r="346" spans="1:6">
      <c r="A346" s="210" t="s">
        <v>1660</v>
      </c>
      <c r="B346" s="211" t="s">
        <v>12</v>
      </c>
      <c r="C346" s="212" t="s">
        <v>99</v>
      </c>
      <c r="D346" s="212" t="s">
        <v>2348</v>
      </c>
      <c r="E346" s="210" t="s">
        <v>2349</v>
      </c>
      <c r="F346" s="213" t="s">
        <v>1724</v>
      </c>
    </row>
    <row r="347" spans="1:6">
      <c r="A347" s="210" t="s">
        <v>1660</v>
      </c>
      <c r="B347" s="211" t="s">
        <v>12</v>
      </c>
      <c r="C347" s="212" t="s">
        <v>99</v>
      </c>
      <c r="D347" s="212" t="s">
        <v>2350</v>
      </c>
      <c r="E347" s="210" t="s">
        <v>2351</v>
      </c>
      <c r="F347" s="213" t="s">
        <v>1724</v>
      </c>
    </row>
    <row r="348" spans="1:6">
      <c r="A348" s="210" t="s">
        <v>1660</v>
      </c>
      <c r="B348" s="211" t="s">
        <v>12</v>
      </c>
      <c r="C348" s="212" t="s">
        <v>99</v>
      </c>
      <c r="D348" s="212" t="s">
        <v>2352</v>
      </c>
      <c r="E348" s="210" t="s">
        <v>2353</v>
      </c>
      <c r="F348" s="213" t="s">
        <v>1724</v>
      </c>
    </row>
    <row r="349" spans="1:6">
      <c r="A349" s="210" t="s">
        <v>1660</v>
      </c>
      <c r="B349" s="211" t="s">
        <v>12</v>
      </c>
      <c r="C349" s="212" t="s">
        <v>99</v>
      </c>
      <c r="D349" s="212" t="s">
        <v>2354</v>
      </c>
      <c r="E349" s="210" t="s">
        <v>2355</v>
      </c>
      <c r="F349" s="213" t="s">
        <v>1724</v>
      </c>
    </row>
    <row r="350" spans="1:6">
      <c r="A350" s="210" t="s">
        <v>1660</v>
      </c>
      <c r="B350" s="211" t="s">
        <v>12</v>
      </c>
      <c r="C350" s="212" t="s">
        <v>99</v>
      </c>
      <c r="D350" s="212" t="s">
        <v>2356</v>
      </c>
      <c r="E350" s="210" t="s">
        <v>2357</v>
      </c>
      <c r="F350" s="213" t="s">
        <v>1724</v>
      </c>
    </row>
    <row r="351" spans="1:6">
      <c r="A351" s="210" t="s">
        <v>1660</v>
      </c>
      <c r="B351" s="211" t="s">
        <v>12</v>
      </c>
      <c r="C351" s="212" t="s">
        <v>99</v>
      </c>
      <c r="D351" s="212" t="s">
        <v>2358</v>
      </c>
      <c r="E351" s="210" t="s">
        <v>2359</v>
      </c>
      <c r="F351" s="213" t="s">
        <v>1724</v>
      </c>
    </row>
    <row r="352" spans="1:6">
      <c r="A352" s="210" t="s">
        <v>1660</v>
      </c>
      <c r="B352" s="211" t="s">
        <v>12</v>
      </c>
      <c r="C352" s="212" t="s">
        <v>99</v>
      </c>
      <c r="D352" s="212" t="s">
        <v>2360</v>
      </c>
      <c r="E352" s="210" t="s">
        <v>2361</v>
      </c>
      <c r="F352" s="213" t="s">
        <v>1724</v>
      </c>
    </row>
    <row r="353" spans="1:6">
      <c r="A353" s="210" t="s">
        <v>1660</v>
      </c>
      <c r="B353" s="211" t="s">
        <v>12</v>
      </c>
      <c r="C353" s="212" t="s">
        <v>99</v>
      </c>
      <c r="D353" s="212" t="s">
        <v>2362</v>
      </c>
      <c r="E353" s="210" t="s">
        <v>2363</v>
      </c>
      <c r="F353" s="213" t="s">
        <v>1724</v>
      </c>
    </row>
    <row r="354" spans="1:6">
      <c r="A354" s="210" t="s">
        <v>1660</v>
      </c>
      <c r="B354" s="211" t="s">
        <v>12</v>
      </c>
      <c r="C354" s="212" t="s">
        <v>99</v>
      </c>
      <c r="D354" s="212" t="s">
        <v>2364</v>
      </c>
      <c r="E354" s="210" t="s">
        <v>2365</v>
      </c>
      <c r="F354" s="213" t="s">
        <v>1724</v>
      </c>
    </row>
    <row r="355" spans="1:6">
      <c r="A355" s="210" t="s">
        <v>1660</v>
      </c>
      <c r="B355" s="211" t="s">
        <v>12</v>
      </c>
      <c r="C355" s="212" t="s">
        <v>99</v>
      </c>
      <c r="D355" s="212" t="s">
        <v>2366</v>
      </c>
      <c r="E355" s="210" t="s">
        <v>2367</v>
      </c>
      <c r="F355" s="213" t="s">
        <v>1724</v>
      </c>
    </row>
    <row r="356" spans="1:6">
      <c r="A356" s="210" t="s">
        <v>1660</v>
      </c>
      <c r="B356" s="211" t="s">
        <v>12</v>
      </c>
      <c r="C356" s="212" t="s">
        <v>99</v>
      </c>
      <c r="D356" s="212" t="s">
        <v>2368</v>
      </c>
      <c r="E356" s="210" t="s">
        <v>2369</v>
      </c>
      <c r="F356" s="213" t="s">
        <v>1724</v>
      </c>
    </row>
    <row r="357" spans="1:6">
      <c r="A357" s="210" t="s">
        <v>1660</v>
      </c>
      <c r="B357" s="211" t="s">
        <v>12</v>
      </c>
      <c r="C357" s="212" t="s">
        <v>99</v>
      </c>
      <c r="D357" s="212" t="s">
        <v>2370</v>
      </c>
      <c r="E357" s="210" t="s">
        <v>2371</v>
      </c>
      <c r="F357" s="213" t="s">
        <v>1724</v>
      </c>
    </row>
    <row r="358" spans="1:6">
      <c r="A358" s="210" t="s">
        <v>1660</v>
      </c>
      <c r="B358" s="211" t="s">
        <v>12</v>
      </c>
      <c r="C358" s="212" t="s">
        <v>99</v>
      </c>
      <c r="D358" s="212" t="s">
        <v>2372</v>
      </c>
      <c r="E358" s="210" t="s">
        <v>2373</v>
      </c>
      <c r="F358" s="213" t="s">
        <v>1724</v>
      </c>
    </row>
    <row r="359" spans="1:6">
      <c r="A359" s="210" t="s">
        <v>1660</v>
      </c>
      <c r="B359" s="211" t="s">
        <v>12</v>
      </c>
      <c r="C359" s="212" t="s">
        <v>99</v>
      </c>
      <c r="D359" s="212" t="s">
        <v>2374</v>
      </c>
      <c r="E359" s="210" t="s">
        <v>2375</v>
      </c>
      <c r="F359" s="213" t="s">
        <v>1724</v>
      </c>
    </row>
    <row r="360" spans="1:6">
      <c r="A360" s="210" t="s">
        <v>1660</v>
      </c>
      <c r="B360" s="211" t="s">
        <v>12</v>
      </c>
      <c r="C360" s="212" t="s">
        <v>99</v>
      </c>
      <c r="D360" s="212" t="s">
        <v>2376</v>
      </c>
      <c r="E360" s="210" t="s">
        <v>2377</v>
      </c>
      <c r="F360" s="213" t="s">
        <v>1724</v>
      </c>
    </row>
    <row r="361" spans="1:6">
      <c r="A361" s="210" t="s">
        <v>1660</v>
      </c>
      <c r="B361" s="211" t="s">
        <v>12</v>
      </c>
      <c r="C361" s="212" t="s">
        <v>99</v>
      </c>
      <c r="D361" s="212" t="s">
        <v>2378</v>
      </c>
      <c r="E361" s="210" t="s">
        <v>2379</v>
      </c>
      <c r="F361" s="213" t="s">
        <v>1724</v>
      </c>
    </row>
    <row r="362" spans="1:6">
      <c r="A362" s="210" t="s">
        <v>1660</v>
      </c>
      <c r="B362" s="211" t="s">
        <v>12</v>
      </c>
      <c r="C362" s="212" t="s">
        <v>99</v>
      </c>
      <c r="D362" s="212" t="s">
        <v>2380</v>
      </c>
      <c r="E362" s="210" t="s">
        <v>2381</v>
      </c>
      <c r="F362" s="213" t="s">
        <v>1724</v>
      </c>
    </row>
    <row r="363" spans="1:6">
      <c r="A363" s="210" t="s">
        <v>1660</v>
      </c>
      <c r="B363" s="211" t="s">
        <v>12</v>
      </c>
      <c r="C363" s="212" t="s">
        <v>99</v>
      </c>
      <c r="D363" s="212" t="s">
        <v>2382</v>
      </c>
      <c r="E363" s="210" t="s">
        <v>2383</v>
      </c>
      <c r="F363" s="213" t="s">
        <v>1724</v>
      </c>
    </row>
    <row r="364" spans="1:6">
      <c r="A364" s="210" t="s">
        <v>1660</v>
      </c>
      <c r="B364" s="211" t="s">
        <v>12</v>
      </c>
      <c r="C364" s="212" t="s">
        <v>99</v>
      </c>
      <c r="D364" s="212" t="s">
        <v>2384</v>
      </c>
      <c r="E364" s="210" t="s">
        <v>2385</v>
      </c>
      <c r="F364" s="213" t="s">
        <v>1724</v>
      </c>
    </row>
    <row r="365" spans="1:6">
      <c r="A365" s="210" t="s">
        <v>1660</v>
      </c>
      <c r="B365" s="211" t="s">
        <v>12</v>
      </c>
      <c r="C365" s="212" t="s">
        <v>99</v>
      </c>
      <c r="D365" s="212" t="s">
        <v>2386</v>
      </c>
      <c r="E365" s="210" t="s">
        <v>2387</v>
      </c>
      <c r="F365" s="213" t="s">
        <v>1724</v>
      </c>
    </row>
    <row r="366" spans="1:6">
      <c r="A366" s="210" t="s">
        <v>1660</v>
      </c>
      <c r="B366" s="211" t="s">
        <v>12</v>
      </c>
      <c r="C366" s="212" t="s">
        <v>99</v>
      </c>
      <c r="D366" s="212" t="s">
        <v>2388</v>
      </c>
      <c r="E366" s="210" t="s">
        <v>2389</v>
      </c>
      <c r="F366" s="213" t="s">
        <v>1724</v>
      </c>
    </row>
    <row r="367" spans="1:6">
      <c r="A367" s="210" t="s">
        <v>1660</v>
      </c>
      <c r="B367" s="211" t="s">
        <v>12</v>
      </c>
      <c r="C367" s="212" t="s">
        <v>99</v>
      </c>
      <c r="D367" s="212" t="s">
        <v>2390</v>
      </c>
      <c r="E367" s="210" t="s">
        <v>2391</v>
      </c>
      <c r="F367" s="213" t="s">
        <v>1724</v>
      </c>
    </row>
    <row r="368" spans="1:6">
      <c r="A368" s="210" t="s">
        <v>1660</v>
      </c>
      <c r="B368" s="211" t="s">
        <v>12</v>
      </c>
      <c r="C368" s="212" t="s">
        <v>99</v>
      </c>
      <c r="D368" s="212" t="s">
        <v>2392</v>
      </c>
      <c r="E368" s="210" t="s">
        <v>2393</v>
      </c>
      <c r="F368" s="213" t="s">
        <v>1724</v>
      </c>
    </row>
    <row r="369" spans="1:6">
      <c r="A369" s="210" t="s">
        <v>1660</v>
      </c>
      <c r="B369" s="211" t="s">
        <v>12</v>
      </c>
      <c r="C369" s="212" t="s">
        <v>99</v>
      </c>
      <c r="D369" s="212" t="s">
        <v>2394</v>
      </c>
      <c r="E369" s="210" t="s">
        <v>2395</v>
      </c>
      <c r="F369" s="213" t="s">
        <v>1724</v>
      </c>
    </row>
    <row r="370" spans="1:6">
      <c r="A370" s="210" t="s">
        <v>1660</v>
      </c>
      <c r="B370" s="211" t="s">
        <v>12</v>
      </c>
      <c r="C370" s="212" t="s">
        <v>99</v>
      </c>
      <c r="D370" s="212" t="s">
        <v>2396</v>
      </c>
      <c r="E370" s="210" t="s">
        <v>2393</v>
      </c>
      <c r="F370" s="213" t="s">
        <v>1724</v>
      </c>
    </row>
    <row r="371" spans="1:6">
      <c r="A371" s="210" t="s">
        <v>1660</v>
      </c>
      <c r="B371" s="211" t="s">
        <v>12</v>
      </c>
      <c r="C371" s="212" t="s">
        <v>99</v>
      </c>
      <c r="D371" s="212" t="s">
        <v>2397</v>
      </c>
      <c r="E371" s="210" t="s">
        <v>2398</v>
      </c>
      <c r="F371" s="213" t="s">
        <v>1724</v>
      </c>
    </row>
    <row r="372" spans="1:6">
      <c r="A372" s="210" t="s">
        <v>1660</v>
      </c>
      <c r="B372" s="211" t="s">
        <v>12</v>
      </c>
      <c r="C372" s="212" t="s">
        <v>99</v>
      </c>
      <c r="D372" s="212" t="s">
        <v>2399</v>
      </c>
      <c r="E372" s="210" t="s">
        <v>2400</v>
      </c>
      <c r="F372" s="213" t="s">
        <v>1724</v>
      </c>
    </row>
    <row r="373" spans="1:6">
      <c r="A373" s="210" t="s">
        <v>1660</v>
      </c>
      <c r="B373" s="211" t="s">
        <v>12</v>
      </c>
      <c r="C373" s="212" t="s">
        <v>99</v>
      </c>
      <c r="D373" s="212" t="s">
        <v>2401</v>
      </c>
      <c r="E373" s="210" t="s">
        <v>2402</v>
      </c>
      <c r="F373" s="213" t="s">
        <v>1724</v>
      </c>
    </row>
    <row r="374" spans="1:6">
      <c r="A374" s="210" t="s">
        <v>1660</v>
      </c>
      <c r="B374" s="211" t="s">
        <v>12</v>
      </c>
      <c r="C374" s="212" t="s">
        <v>99</v>
      </c>
      <c r="D374" s="212" t="s">
        <v>2403</v>
      </c>
      <c r="E374" s="210" t="s">
        <v>2404</v>
      </c>
      <c r="F374" s="213" t="s">
        <v>1724</v>
      </c>
    </row>
    <row r="375" spans="1:6">
      <c r="A375" s="210" t="s">
        <v>1660</v>
      </c>
      <c r="B375" s="211" t="s">
        <v>12</v>
      </c>
      <c r="C375" s="212" t="s">
        <v>99</v>
      </c>
      <c r="D375" s="212" t="s">
        <v>2405</v>
      </c>
      <c r="E375" s="210" t="s">
        <v>1864</v>
      </c>
      <c r="F375" s="213" t="s">
        <v>1724</v>
      </c>
    </row>
    <row r="376" spans="1:6">
      <c r="A376" s="210" t="s">
        <v>1660</v>
      </c>
      <c r="B376" s="211" t="s">
        <v>12</v>
      </c>
      <c r="C376" s="212" t="s">
        <v>99</v>
      </c>
      <c r="D376" s="212" t="s">
        <v>2406</v>
      </c>
      <c r="E376" s="210" t="s">
        <v>2407</v>
      </c>
      <c r="F376" s="213" t="s">
        <v>1724</v>
      </c>
    </row>
    <row r="377" spans="1:6">
      <c r="A377" s="210" t="s">
        <v>1660</v>
      </c>
      <c r="B377" s="211" t="s">
        <v>12</v>
      </c>
      <c r="C377" s="212" t="s">
        <v>99</v>
      </c>
      <c r="D377" s="212" t="s">
        <v>2408</v>
      </c>
      <c r="E377" s="210" t="s">
        <v>2409</v>
      </c>
      <c r="F377" s="213" t="s">
        <v>1724</v>
      </c>
    </row>
    <row r="378" spans="1:6">
      <c r="A378" s="210" t="s">
        <v>1660</v>
      </c>
      <c r="B378" s="211" t="s">
        <v>12</v>
      </c>
      <c r="C378" s="212" t="s">
        <v>99</v>
      </c>
      <c r="D378" s="212" t="s">
        <v>869</v>
      </c>
      <c r="E378" s="210" t="s">
        <v>2410</v>
      </c>
      <c r="F378" s="213" t="s">
        <v>1724</v>
      </c>
    </row>
    <row r="379" spans="1:6">
      <c r="A379" s="210" t="s">
        <v>1660</v>
      </c>
      <c r="B379" s="211" t="s">
        <v>12</v>
      </c>
      <c r="C379" s="212" t="s">
        <v>99</v>
      </c>
      <c r="D379" s="212" t="s">
        <v>2411</v>
      </c>
      <c r="E379" s="210" t="s">
        <v>2412</v>
      </c>
      <c r="F379" s="213" t="s">
        <v>1724</v>
      </c>
    </row>
    <row r="380" spans="1:6">
      <c r="A380" s="210" t="s">
        <v>1660</v>
      </c>
      <c r="B380" s="211" t="s">
        <v>12</v>
      </c>
      <c r="C380" s="212" t="s">
        <v>99</v>
      </c>
      <c r="D380" s="212" t="s">
        <v>2413</v>
      </c>
      <c r="E380" s="210" t="s">
        <v>2414</v>
      </c>
      <c r="F380" s="213" t="s">
        <v>1724</v>
      </c>
    </row>
    <row r="381" spans="1:6">
      <c r="A381" s="210" t="s">
        <v>1660</v>
      </c>
      <c r="B381" s="211" t="s">
        <v>12</v>
      </c>
      <c r="C381" s="212" t="s">
        <v>99</v>
      </c>
      <c r="D381" s="212" t="s">
        <v>2415</v>
      </c>
      <c r="E381" s="210" t="s">
        <v>2416</v>
      </c>
      <c r="F381" s="213" t="s">
        <v>1724</v>
      </c>
    </row>
    <row r="382" spans="1:6">
      <c r="A382" s="210" t="s">
        <v>1660</v>
      </c>
      <c r="B382" s="211" t="s">
        <v>12</v>
      </c>
      <c r="C382" s="212" t="s">
        <v>99</v>
      </c>
      <c r="D382" s="212" t="s">
        <v>2417</v>
      </c>
      <c r="E382" s="210" t="s">
        <v>2418</v>
      </c>
      <c r="F382" s="213" t="s">
        <v>1724</v>
      </c>
    </row>
    <row r="383" spans="1:6">
      <c r="A383" s="210" t="s">
        <v>1660</v>
      </c>
      <c r="B383" s="211" t="s">
        <v>12</v>
      </c>
      <c r="C383" s="212" t="s">
        <v>99</v>
      </c>
      <c r="D383" s="212" t="s">
        <v>2419</v>
      </c>
      <c r="E383" s="210" t="s">
        <v>2420</v>
      </c>
      <c r="F383" s="213" t="s">
        <v>1724</v>
      </c>
    </row>
    <row r="384" spans="1:6">
      <c r="A384" s="210" t="s">
        <v>1660</v>
      </c>
      <c r="B384" s="211" t="s">
        <v>12</v>
      </c>
      <c r="C384" s="212" t="s">
        <v>99</v>
      </c>
      <c r="D384" s="212" t="s">
        <v>2421</v>
      </c>
      <c r="E384" s="210" t="s">
        <v>2422</v>
      </c>
      <c r="F384" s="213" t="s">
        <v>1724</v>
      </c>
    </row>
    <row r="385" spans="1:6">
      <c r="A385" s="210" t="s">
        <v>1660</v>
      </c>
      <c r="B385" s="211" t="s">
        <v>12</v>
      </c>
      <c r="C385" s="212" t="s">
        <v>99</v>
      </c>
      <c r="D385" s="212" t="s">
        <v>2423</v>
      </c>
      <c r="E385" s="210" t="s">
        <v>2424</v>
      </c>
      <c r="F385" s="213" t="s">
        <v>1724</v>
      </c>
    </row>
    <row r="386" spans="1:6">
      <c r="A386" s="210" t="s">
        <v>1660</v>
      </c>
      <c r="B386" s="211" t="s">
        <v>12</v>
      </c>
      <c r="C386" s="212" t="s">
        <v>99</v>
      </c>
      <c r="D386" s="212" t="s">
        <v>2425</v>
      </c>
      <c r="E386" s="210" t="s">
        <v>2426</v>
      </c>
      <c r="F386" s="213" t="s">
        <v>1724</v>
      </c>
    </row>
    <row r="387" spans="1:6">
      <c r="A387" s="210" t="s">
        <v>1660</v>
      </c>
      <c r="B387" s="211" t="s">
        <v>12</v>
      </c>
      <c r="C387" s="212" t="s">
        <v>99</v>
      </c>
      <c r="D387" s="212" t="s">
        <v>2427</v>
      </c>
      <c r="E387" s="210" t="s">
        <v>2428</v>
      </c>
      <c r="F387" s="213" t="s">
        <v>1724</v>
      </c>
    </row>
    <row r="388" spans="1:6">
      <c r="A388" s="210" t="s">
        <v>1660</v>
      </c>
      <c r="B388" s="211" t="s">
        <v>12</v>
      </c>
      <c r="C388" s="212" t="s">
        <v>99</v>
      </c>
      <c r="D388" s="212" t="s">
        <v>2429</v>
      </c>
      <c r="E388" s="210" t="s">
        <v>2430</v>
      </c>
      <c r="F388" s="213" t="s">
        <v>1724</v>
      </c>
    </row>
    <row r="389" spans="1:6">
      <c r="A389" s="210" t="s">
        <v>1660</v>
      </c>
      <c r="B389" s="211" t="s">
        <v>12</v>
      </c>
      <c r="C389" s="212" t="s">
        <v>99</v>
      </c>
      <c r="D389" s="212" t="s">
        <v>2431</v>
      </c>
      <c r="E389" s="210" t="s">
        <v>2432</v>
      </c>
      <c r="F389" s="213" t="s">
        <v>1724</v>
      </c>
    </row>
    <row r="390" spans="1:6">
      <c r="A390" s="210" t="s">
        <v>1660</v>
      </c>
      <c r="B390" s="211" t="s">
        <v>12</v>
      </c>
      <c r="C390" s="212" t="s">
        <v>99</v>
      </c>
      <c r="D390" s="212" t="s">
        <v>2433</v>
      </c>
      <c r="E390" s="210" t="s">
        <v>2434</v>
      </c>
      <c r="F390" s="213" t="s">
        <v>1724</v>
      </c>
    </row>
    <row r="391" spans="1:6">
      <c r="A391" s="210" t="s">
        <v>1660</v>
      </c>
      <c r="B391" s="211" t="s">
        <v>12</v>
      </c>
      <c r="C391" s="212" t="s">
        <v>99</v>
      </c>
      <c r="D391" s="212" t="s">
        <v>2435</v>
      </c>
      <c r="E391" s="210" t="s">
        <v>2436</v>
      </c>
      <c r="F391" s="213" t="s">
        <v>1724</v>
      </c>
    </row>
    <row r="392" spans="1:6">
      <c r="A392" s="210" t="s">
        <v>1660</v>
      </c>
      <c r="B392" s="211" t="s">
        <v>12</v>
      </c>
      <c r="C392" s="212" t="s">
        <v>99</v>
      </c>
      <c r="D392" s="212" t="s">
        <v>2437</v>
      </c>
      <c r="E392" s="210" t="s">
        <v>2438</v>
      </c>
      <c r="F392" s="213" t="s">
        <v>1724</v>
      </c>
    </row>
    <row r="393" spans="1:6">
      <c r="A393" s="210" t="s">
        <v>1660</v>
      </c>
      <c r="B393" s="211" t="s">
        <v>12</v>
      </c>
      <c r="C393" s="212" t="s">
        <v>99</v>
      </c>
      <c r="D393" s="212" t="s">
        <v>2439</v>
      </c>
      <c r="E393" s="210" t="s">
        <v>2440</v>
      </c>
      <c r="F393" s="213" t="s">
        <v>1724</v>
      </c>
    </row>
    <row r="394" spans="1:6">
      <c r="A394" s="210" t="s">
        <v>1660</v>
      </c>
      <c r="B394" s="211" t="s">
        <v>12</v>
      </c>
      <c r="C394" s="212" t="s">
        <v>99</v>
      </c>
      <c r="D394" s="212" t="s">
        <v>2441</v>
      </c>
      <c r="E394" s="210" t="s">
        <v>2442</v>
      </c>
      <c r="F394" s="213" t="s">
        <v>1724</v>
      </c>
    </row>
    <row r="395" spans="1:6">
      <c r="A395" s="210" t="s">
        <v>1660</v>
      </c>
      <c r="B395" s="211" t="s">
        <v>12</v>
      </c>
      <c r="C395" s="212" t="s">
        <v>99</v>
      </c>
      <c r="D395" s="212" t="s">
        <v>2443</v>
      </c>
      <c r="E395" s="210" t="s">
        <v>2444</v>
      </c>
      <c r="F395" s="213" t="s">
        <v>1724</v>
      </c>
    </row>
    <row r="396" spans="1:6">
      <c r="A396" s="210" t="s">
        <v>1660</v>
      </c>
      <c r="B396" s="211" t="s">
        <v>12</v>
      </c>
      <c r="C396" s="212" t="s">
        <v>99</v>
      </c>
      <c r="D396" s="212" t="s">
        <v>2445</v>
      </c>
      <c r="E396" s="210" t="s">
        <v>2446</v>
      </c>
      <c r="F396" s="213" t="s">
        <v>1724</v>
      </c>
    </row>
    <row r="397" spans="1:6">
      <c r="A397" s="210" t="s">
        <v>1660</v>
      </c>
      <c r="B397" s="211" t="s">
        <v>12</v>
      </c>
      <c r="C397" s="212" t="s">
        <v>99</v>
      </c>
      <c r="D397" s="212" t="s">
        <v>2447</v>
      </c>
      <c r="E397" s="210" t="s">
        <v>2448</v>
      </c>
      <c r="F397" s="213" t="s">
        <v>1724</v>
      </c>
    </row>
    <row r="398" spans="1:6">
      <c r="A398" s="210" t="s">
        <v>1660</v>
      </c>
      <c r="B398" s="211" t="s">
        <v>12</v>
      </c>
      <c r="C398" s="212" t="s">
        <v>99</v>
      </c>
      <c r="D398" s="212" t="s">
        <v>2449</v>
      </c>
      <c r="E398" s="210" t="s">
        <v>2450</v>
      </c>
      <c r="F398" s="213" t="s">
        <v>1724</v>
      </c>
    </row>
    <row r="399" spans="1:6">
      <c r="A399" s="210" t="s">
        <v>1660</v>
      </c>
      <c r="B399" s="211" t="s">
        <v>12</v>
      </c>
      <c r="C399" s="212" t="s">
        <v>99</v>
      </c>
      <c r="D399" s="212" t="s">
        <v>2451</v>
      </c>
      <c r="E399" s="210" t="s">
        <v>2452</v>
      </c>
      <c r="F399" s="213" t="s">
        <v>1724</v>
      </c>
    </row>
    <row r="400" spans="1:6">
      <c r="A400" s="210" t="s">
        <v>1660</v>
      </c>
      <c r="B400" s="211" t="s">
        <v>12</v>
      </c>
      <c r="C400" s="212" t="s">
        <v>99</v>
      </c>
      <c r="D400" s="212" t="s">
        <v>2453</v>
      </c>
      <c r="E400" s="210" t="s">
        <v>2454</v>
      </c>
      <c r="F400" s="213" t="s">
        <v>1724</v>
      </c>
    </row>
    <row r="401" spans="1:6">
      <c r="A401" s="210" t="s">
        <v>1660</v>
      </c>
      <c r="B401" s="211" t="s">
        <v>12</v>
      </c>
      <c r="C401" s="212" t="s">
        <v>99</v>
      </c>
      <c r="D401" s="212" t="s">
        <v>2455</v>
      </c>
      <c r="E401" s="210" t="s">
        <v>2456</v>
      </c>
      <c r="F401" s="213" t="s">
        <v>1724</v>
      </c>
    </row>
    <row r="402" spans="1:6">
      <c r="A402" s="210" t="s">
        <v>1660</v>
      </c>
      <c r="B402" s="211" t="s">
        <v>12</v>
      </c>
      <c r="C402" s="212" t="s">
        <v>99</v>
      </c>
      <c r="D402" s="212" t="s">
        <v>2457</v>
      </c>
      <c r="E402" s="210" t="s">
        <v>2458</v>
      </c>
      <c r="F402" s="213" t="s">
        <v>1724</v>
      </c>
    </row>
    <row r="403" spans="1:6">
      <c r="A403" s="210" t="s">
        <v>1660</v>
      </c>
      <c r="B403" s="211" t="s">
        <v>12</v>
      </c>
      <c r="C403" s="212" t="s">
        <v>99</v>
      </c>
      <c r="D403" s="212" t="s">
        <v>2459</v>
      </c>
      <c r="E403" s="210" t="s">
        <v>2460</v>
      </c>
      <c r="F403" s="213" t="s">
        <v>1724</v>
      </c>
    </row>
    <row r="404" spans="1:6">
      <c r="A404" s="210" t="s">
        <v>1660</v>
      </c>
      <c r="B404" s="211" t="s">
        <v>12</v>
      </c>
      <c r="C404" s="212" t="s">
        <v>99</v>
      </c>
      <c r="D404" s="212" t="s">
        <v>2461</v>
      </c>
      <c r="E404" s="210" t="s">
        <v>2462</v>
      </c>
      <c r="F404" s="213" t="s">
        <v>1724</v>
      </c>
    </row>
    <row r="405" spans="1:6">
      <c r="A405" s="210" t="s">
        <v>1660</v>
      </c>
      <c r="B405" s="211" t="s">
        <v>12</v>
      </c>
      <c r="C405" s="212" t="s">
        <v>99</v>
      </c>
      <c r="D405" s="212" t="s">
        <v>2463</v>
      </c>
      <c r="E405" s="210" t="s">
        <v>2464</v>
      </c>
      <c r="F405" s="213" t="s">
        <v>1724</v>
      </c>
    </row>
    <row r="406" spans="1:6">
      <c r="A406" s="210" t="s">
        <v>1660</v>
      </c>
      <c r="B406" s="211" t="s">
        <v>12</v>
      </c>
      <c r="C406" s="212" t="s">
        <v>99</v>
      </c>
      <c r="D406" s="212" t="s">
        <v>2465</v>
      </c>
      <c r="E406" s="210" t="s">
        <v>2466</v>
      </c>
      <c r="F406" s="213" t="s">
        <v>1724</v>
      </c>
    </row>
    <row r="407" spans="1:6">
      <c r="A407" s="210" t="s">
        <v>1660</v>
      </c>
      <c r="B407" s="211" t="s">
        <v>12</v>
      </c>
      <c r="C407" s="212" t="s">
        <v>99</v>
      </c>
      <c r="D407" s="212" t="s">
        <v>2467</v>
      </c>
      <c r="E407" s="210" t="s">
        <v>2468</v>
      </c>
      <c r="F407" s="213" t="s">
        <v>1724</v>
      </c>
    </row>
    <row r="408" spans="1:6">
      <c r="A408" s="210" t="s">
        <v>1660</v>
      </c>
      <c r="B408" s="211" t="s">
        <v>12</v>
      </c>
      <c r="C408" s="212" t="s">
        <v>99</v>
      </c>
      <c r="D408" s="212" t="s">
        <v>2469</v>
      </c>
      <c r="E408" s="210" t="s">
        <v>2470</v>
      </c>
      <c r="F408" s="213" t="s">
        <v>1724</v>
      </c>
    </row>
    <row r="409" spans="1:6">
      <c r="A409" s="210" t="s">
        <v>1660</v>
      </c>
      <c r="B409" s="211" t="s">
        <v>12</v>
      </c>
      <c r="C409" s="212" t="s">
        <v>99</v>
      </c>
      <c r="D409" s="212" t="s">
        <v>2471</v>
      </c>
      <c r="E409" s="210" t="s">
        <v>2472</v>
      </c>
      <c r="F409" s="213" t="s">
        <v>1724</v>
      </c>
    </row>
    <row r="410" spans="1:6">
      <c r="A410" s="210" t="s">
        <v>1660</v>
      </c>
      <c r="B410" s="211" t="s">
        <v>12</v>
      </c>
      <c r="C410" s="212" t="s">
        <v>99</v>
      </c>
      <c r="D410" s="212" t="s">
        <v>2473</v>
      </c>
      <c r="E410" s="210" t="s">
        <v>2474</v>
      </c>
      <c r="F410" s="213" t="s">
        <v>1724</v>
      </c>
    </row>
    <row r="411" spans="1:6">
      <c r="A411" s="210" t="s">
        <v>1660</v>
      </c>
      <c r="B411" s="211" t="s">
        <v>12</v>
      </c>
      <c r="C411" s="212" t="s">
        <v>99</v>
      </c>
      <c r="D411" s="212" t="s">
        <v>2475</v>
      </c>
      <c r="E411" s="210" t="s">
        <v>2476</v>
      </c>
      <c r="F411" s="213" t="s">
        <v>1724</v>
      </c>
    </row>
    <row r="412" spans="1:6">
      <c r="A412" s="210" t="s">
        <v>1660</v>
      </c>
      <c r="B412" s="211" t="s">
        <v>12</v>
      </c>
      <c r="C412" s="212" t="s">
        <v>99</v>
      </c>
      <c r="D412" s="212" t="s">
        <v>2477</v>
      </c>
      <c r="E412" s="210" t="s">
        <v>2478</v>
      </c>
      <c r="F412" s="213" t="s">
        <v>1724</v>
      </c>
    </row>
    <row r="413" spans="1:6">
      <c r="A413" s="210" t="s">
        <v>1660</v>
      </c>
      <c r="B413" s="211" t="s">
        <v>12</v>
      </c>
      <c r="C413" s="212" t="s">
        <v>99</v>
      </c>
      <c r="D413" s="212" t="s">
        <v>2479</v>
      </c>
      <c r="E413" s="210" t="s">
        <v>2480</v>
      </c>
      <c r="F413" s="213" t="s">
        <v>1724</v>
      </c>
    </row>
    <row r="414" spans="1:6">
      <c r="A414" s="210" t="s">
        <v>1660</v>
      </c>
      <c r="B414" s="211" t="s">
        <v>12</v>
      </c>
      <c r="C414" s="212" t="s">
        <v>99</v>
      </c>
      <c r="D414" s="212" t="s">
        <v>2481</v>
      </c>
      <c r="E414" s="210" t="s">
        <v>2482</v>
      </c>
      <c r="F414" s="213" t="s">
        <v>1724</v>
      </c>
    </row>
    <row r="415" spans="1:6">
      <c r="A415" s="210" t="s">
        <v>1660</v>
      </c>
      <c r="B415" s="211" t="s">
        <v>12</v>
      </c>
      <c r="C415" s="212" t="s">
        <v>99</v>
      </c>
      <c r="D415" s="212" t="s">
        <v>2483</v>
      </c>
      <c r="E415" s="210" t="s">
        <v>2484</v>
      </c>
      <c r="F415" s="213" t="s">
        <v>1724</v>
      </c>
    </row>
    <row r="416" spans="1:6">
      <c r="A416" s="210" t="s">
        <v>1660</v>
      </c>
      <c r="B416" s="211" t="s">
        <v>12</v>
      </c>
      <c r="C416" s="212" t="s">
        <v>99</v>
      </c>
      <c r="D416" s="212" t="s">
        <v>2485</v>
      </c>
      <c r="E416" s="210" t="s">
        <v>2486</v>
      </c>
      <c r="F416" s="213" t="s">
        <v>1724</v>
      </c>
    </row>
    <row r="417" spans="1:6">
      <c r="A417" s="210" t="s">
        <v>1660</v>
      </c>
      <c r="B417" s="211" t="s">
        <v>12</v>
      </c>
      <c r="C417" s="212" t="s">
        <v>99</v>
      </c>
      <c r="D417" s="212" t="s">
        <v>2487</v>
      </c>
      <c r="E417" s="210" t="s">
        <v>2488</v>
      </c>
      <c r="F417" s="213" t="s">
        <v>1724</v>
      </c>
    </row>
    <row r="418" spans="1:6">
      <c r="A418" s="210" t="s">
        <v>1660</v>
      </c>
      <c r="B418" s="211" t="s">
        <v>12</v>
      </c>
      <c r="C418" s="212" t="s">
        <v>99</v>
      </c>
      <c r="D418" s="212" t="s">
        <v>2489</v>
      </c>
      <c r="E418" s="210" t="s">
        <v>2490</v>
      </c>
      <c r="F418" s="213" t="s">
        <v>1724</v>
      </c>
    </row>
    <row r="419" spans="1:6">
      <c r="A419" s="210" t="s">
        <v>1660</v>
      </c>
      <c r="B419" s="211" t="s">
        <v>12</v>
      </c>
      <c r="C419" s="212" t="s">
        <v>99</v>
      </c>
      <c r="D419" s="212" t="s">
        <v>2491</v>
      </c>
      <c r="E419" s="210" t="s">
        <v>2492</v>
      </c>
      <c r="F419" s="213" t="s">
        <v>1724</v>
      </c>
    </row>
    <row r="420" spans="1:6">
      <c r="A420" s="210" t="s">
        <v>1660</v>
      </c>
      <c r="B420" s="211" t="s">
        <v>12</v>
      </c>
      <c r="C420" s="212" t="s">
        <v>99</v>
      </c>
      <c r="D420" s="212" t="s">
        <v>2493</v>
      </c>
      <c r="E420" s="210" t="s">
        <v>2494</v>
      </c>
      <c r="F420" s="213" t="s">
        <v>1724</v>
      </c>
    </row>
    <row r="421" spans="1:6">
      <c r="A421" s="210" t="s">
        <v>1660</v>
      </c>
      <c r="B421" s="211" t="s">
        <v>12</v>
      </c>
      <c r="C421" s="212" t="s">
        <v>99</v>
      </c>
      <c r="D421" s="212" t="s">
        <v>2495</v>
      </c>
      <c r="E421" s="210" t="s">
        <v>2496</v>
      </c>
      <c r="F421" s="213" t="s">
        <v>1724</v>
      </c>
    </row>
    <row r="422" spans="1:6">
      <c r="A422" s="210" t="s">
        <v>1660</v>
      </c>
      <c r="B422" s="211" t="s">
        <v>12</v>
      </c>
      <c r="C422" s="212" t="s">
        <v>99</v>
      </c>
      <c r="D422" s="212" t="s">
        <v>2497</v>
      </c>
      <c r="E422" s="210" t="s">
        <v>2498</v>
      </c>
      <c r="F422" s="213" t="s">
        <v>1724</v>
      </c>
    </row>
    <row r="423" spans="1:6">
      <c r="A423" s="210" t="s">
        <v>1660</v>
      </c>
      <c r="B423" s="211" t="s">
        <v>12</v>
      </c>
      <c r="C423" s="212" t="s">
        <v>99</v>
      </c>
      <c r="D423" s="212" t="s">
        <v>2499</v>
      </c>
      <c r="E423" s="210" t="s">
        <v>2500</v>
      </c>
      <c r="F423" s="213" t="s">
        <v>1724</v>
      </c>
    </row>
    <row r="424" spans="1:6">
      <c r="A424" s="210" t="s">
        <v>1660</v>
      </c>
      <c r="B424" s="211" t="s">
        <v>12</v>
      </c>
      <c r="C424" s="212" t="s">
        <v>99</v>
      </c>
      <c r="D424" s="212" t="s">
        <v>2501</v>
      </c>
      <c r="E424" s="210" t="s">
        <v>2502</v>
      </c>
      <c r="F424" s="213" t="s">
        <v>1724</v>
      </c>
    </row>
    <row r="425" spans="1:6">
      <c r="A425" s="210" t="s">
        <v>1660</v>
      </c>
      <c r="B425" s="211" t="s">
        <v>12</v>
      </c>
      <c r="C425" s="212" t="s">
        <v>99</v>
      </c>
      <c r="D425" s="212" t="s">
        <v>2503</v>
      </c>
      <c r="E425" s="210" t="s">
        <v>2504</v>
      </c>
      <c r="F425" s="213" t="s">
        <v>1724</v>
      </c>
    </row>
    <row r="426" spans="1:6">
      <c r="A426" s="210" t="s">
        <v>1660</v>
      </c>
      <c r="B426" s="211" t="s">
        <v>12</v>
      </c>
      <c r="C426" s="212" t="s">
        <v>99</v>
      </c>
      <c r="D426" s="212" t="s">
        <v>2505</v>
      </c>
      <c r="E426" s="210" t="s">
        <v>2506</v>
      </c>
      <c r="F426" s="213" t="s">
        <v>1724</v>
      </c>
    </row>
    <row r="427" spans="1:6">
      <c r="A427" s="210" t="s">
        <v>1660</v>
      </c>
      <c r="B427" s="211" t="s">
        <v>12</v>
      </c>
      <c r="C427" s="212" t="s">
        <v>99</v>
      </c>
      <c r="D427" s="212" t="s">
        <v>2507</v>
      </c>
      <c r="E427" s="210" t="s">
        <v>2508</v>
      </c>
      <c r="F427" s="213" t="s">
        <v>1724</v>
      </c>
    </row>
    <row r="428" spans="1:6">
      <c r="A428" s="210" t="s">
        <v>1660</v>
      </c>
      <c r="B428" s="211" t="s">
        <v>12</v>
      </c>
      <c r="C428" s="212" t="s">
        <v>99</v>
      </c>
      <c r="D428" s="212" t="s">
        <v>2509</v>
      </c>
      <c r="E428" s="210" t="s">
        <v>2510</v>
      </c>
      <c r="F428" s="213" t="s">
        <v>1724</v>
      </c>
    </row>
    <row r="429" spans="1:6">
      <c r="A429" s="210" t="s">
        <v>1660</v>
      </c>
      <c r="B429" s="211" t="s">
        <v>12</v>
      </c>
      <c r="C429" s="212" t="s">
        <v>99</v>
      </c>
      <c r="D429" s="212" t="s">
        <v>2511</v>
      </c>
      <c r="E429" s="210" t="s">
        <v>2512</v>
      </c>
      <c r="F429" s="213" t="s">
        <v>1724</v>
      </c>
    </row>
    <row r="430" spans="1:6">
      <c r="A430" s="210" t="s">
        <v>1660</v>
      </c>
      <c r="B430" s="211" t="s">
        <v>12</v>
      </c>
      <c r="C430" s="212" t="s">
        <v>99</v>
      </c>
      <c r="D430" s="212" t="s">
        <v>2513</v>
      </c>
      <c r="E430" s="210" t="s">
        <v>2514</v>
      </c>
      <c r="F430" s="213" t="s">
        <v>1724</v>
      </c>
    </row>
    <row r="431" spans="1:6">
      <c r="A431" s="210" t="s">
        <v>1660</v>
      </c>
      <c r="B431" s="211" t="s">
        <v>12</v>
      </c>
      <c r="C431" s="212" t="s">
        <v>99</v>
      </c>
      <c r="D431" s="212" t="s">
        <v>2515</v>
      </c>
      <c r="E431" s="210" t="s">
        <v>2516</v>
      </c>
      <c r="F431" s="213" t="s">
        <v>1724</v>
      </c>
    </row>
    <row r="432" spans="1:6">
      <c r="A432" s="210" t="s">
        <v>1660</v>
      </c>
      <c r="B432" s="211" t="s">
        <v>12</v>
      </c>
      <c r="C432" s="212" t="s">
        <v>99</v>
      </c>
      <c r="D432" s="212" t="s">
        <v>2517</v>
      </c>
      <c r="E432" s="210" t="s">
        <v>2518</v>
      </c>
      <c r="F432" s="213" t="s">
        <v>1724</v>
      </c>
    </row>
    <row r="433" spans="1:6">
      <c r="A433" s="210" t="s">
        <v>1660</v>
      </c>
      <c r="B433" s="211" t="s">
        <v>12</v>
      </c>
      <c r="C433" s="212" t="s">
        <v>99</v>
      </c>
      <c r="D433" s="212" t="s">
        <v>2519</v>
      </c>
      <c r="E433" s="210" t="s">
        <v>2520</v>
      </c>
      <c r="F433" s="213" t="s">
        <v>1724</v>
      </c>
    </row>
    <row r="434" spans="1:6">
      <c r="A434" s="210" t="s">
        <v>1660</v>
      </c>
      <c r="B434" s="211" t="s">
        <v>12</v>
      </c>
      <c r="C434" s="212" t="s">
        <v>99</v>
      </c>
      <c r="D434" s="212" t="s">
        <v>2521</v>
      </c>
      <c r="E434" s="210" t="s">
        <v>2522</v>
      </c>
      <c r="F434" s="213" t="s">
        <v>1724</v>
      </c>
    </row>
    <row r="435" spans="1:6">
      <c r="A435" s="210" t="s">
        <v>1660</v>
      </c>
      <c r="B435" s="211" t="s">
        <v>12</v>
      </c>
      <c r="C435" s="212" t="s">
        <v>99</v>
      </c>
      <c r="D435" s="212" t="s">
        <v>2523</v>
      </c>
      <c r="E435" s="210" t="s">
        <v>2524</v>
      </c>
      <c r="F435" s="213" t="s">
        <v>1724</v>
      </c>
    </row>
    <row r="436" spans="1:6">
      <c r="A436" s="210" t="s">
        <v>1660</v>
      </c>
      <c r="B436" s="211" t="s">
        <v>12</v>
      </c>
      <c r="C436" s="212" t="s">
        <v>99</v>
      </c>
      <c r="D436" s="212" t="s">
        <v>2525</v>
      </c>
      <c r="E436" s="210" t="s">
        <v>2526</v>
      </c>
      <c r="F436" s="213" t="s">
        <v>1724</v>
      </c>
    </row>
    <row r="437" spans="1:6">
      <c r="A437" s="210" t="s">
        <v>1660</v>
      </c>
      <c r="B437" s="211" t="s">
        <v>12</v>
      </c>
      <c r="C437" s="212" t="s">
        <v>99</v>
      </c>
      <c r="D437" s="212" t="s">
        <v>2527</v>
      </c>
      <c r="E437" s="210" t="s">
        <v>2528</v>
      </c>
      <c r="F437" s="213" t="s">
        <v>1724</v>
      </c>
    </row>
    <row r="438" spans="1:6">
      <c r="A438" s="210" t="s">
        <v>1660</v>
      </c>
      <c r="B438" s="211" t="s">
        <v>12</v>
      </c>
      <c r="C438" s="212" t="s">
        <v>99</v>
      </c>
      <c r="D438" s="212" t="s">
        <v>2529</v>
      </c>
      <c r="E438" s="210" t="s">
        <v>2530</v>
      </c>
      <c r="F438" s="213" t="s">
        <v>1724</v>
      </c>
    </row>
    <row r="439" spans="1:6">
      <c r="A439" s="210" t="s">
        <v>1660</v>
      </c>
      <c r="B439" s="211" t="s">
        <v>12</v>
      </c>
      <c r="C439" s="212" t="s">
        <v>99</v>
      </c>
      <c r="D439" s="212" t="s">
        <v>2531</v>
      </c>
      <c r="E439" s="210" t="s">
        <v>2532</v>
      </c>
      <c r="F439" s="213" t="s">
        <v>1724</v>
      </c>
    </row>
    <row r="440" spans="1:6">
      <c r="A440" s="210" t="s">
        <v>1660</v>
      </c>
      <c r="B440" s="211" t="s">
        <v>12</v>
      </c>
      <c r="C440" s="212" t="s">
        <v>99</v>
      </c>
      <c r="D440" s="212" t="s">
        <v>2533</v>
      </c>
      <c r="E440" s="210" t="s">
        <v>2534</v>
      </c>
      <c r="F440" s="213" t="s">
        <v>1724</v>
      </c>
    </row>
    <row r="441" spans="1:6">
      <c r="A441" s="210" t="s">
        <v>1660</v>
      </c>
      <c r="B441" s="211" t="s">
        <v>12</v>
      </c>
      <c r="C441" s="212" t="s">
        <v>99</v>
      </c>
      <c r="D441" s="212" t="s">
        <v>2535</v>
      </c>
      <c r="E441" s="210" t="s">
        <v>2536</v>
      </c>
      <c r="F441" s="213" t="s">
        <v>1724</v>
      </c>
    </row>
    <row r="442" spans="1:6">
      <c r="A442" s="210" t="s">
        <v>1660</v>
      </c>
      <c r="B442" s="211" t="s">
        <v>12</v>
      </c>
      <c r="C442" s="212" t="s">
        <v>99</v>
      </c>
      <c r="D442" s="212" t="s">
        <v>2537</v>
      </c>
      <c r="E442" s="210" t="s">
        <v>2538</v>
      </c>
      <c r="F442" s="213" t="s">
        <v>1724</v>
      </c>
    </row>
    <row r="443" spans="1:6">
      <c r="A443" s="210" t="s">
        <v>1660</v>
      </c>
      <c r="B443" s="211" t="s">
        <v>12</v>
      </c>
      <c r="C443" s="212" t="s">
        <v>99</v>
      </c>
      <c r="D443" s="212" t="s">
        <v>2539</v>
      </c>
      <c r="E443" s="210" t="s">
        <v>2540</v>
      </c>
      <c r="F443" s="213" t="s">
        <v>1724</v>
      </c>
    </row>
    <row r="444" spans="1:6">
      <c r="A444" s="210" t="s">
        <v>2541</v>
      </c>
      <c r="B444" s="146" t="s">
        <v>7</v>
      </c>
      <c r="C444" s="212" t="s">
        <v>1344</v>
      </c>
      <c r="D444" s="212" t="s">
        <v>2542</v>
      </c>
      <c r="E444" s="210" t="s">
        <v>2543</v>
      </c>
      <c r="F444" s="213" t="s">
        <v>1666</v>
      </c>
    </row>
    <row r="445" spans="1:6">
      <c r="A445" s="210" t="s">
        <v>2541</v>
      </c>
      <c r="B445" s="146" t="s">
        <v>7</v>
      </c>
      <c r="C445" s="212" t="s">
        <v>1344</v>
      </c>
      <c r="D445" s="212" t="s">
        <v>2544</v>
      </c>
      <c r="E445" s="210" t="s">
        <v>2545</v>
      </c>
      <c r="F445" s="213" t="s">
        <v>1666</v>
      </c>
    </row>
    <row r="446" spans="1:6">
      <c r="A446" s="210" t="s">
        <v>2541</v>
      </c>
      <c r="B446" s="146" t="s">
        <v>7</v>
      </c>
      <c r="C446" s="212" t="s">
        <v>1344</v>
      </c>
      <c r="D446" s="212" t="s">
        <v>2546</v>
      </c>
      <c r="E446" s="210" t="s">
        <v>2547</v>
      </c>
      <c r="F446" s="213" t="s">
        <v>1666</v>
      </c>
    </row>
    <row r="447" spans="1:6">
      <c r="A447" s="210" t="s">
        <v>2541</v>
      </c>
      <c r="B447" s="146" t="s">
        <v>7</v>
      </c>
      <c r="C447" s="212" t="s">
        <v>1344</v>
      </c>
      <c r="D447" s="212" t="s">
        <v>2548</v>
      </c>
      <c r="E447" s="210" t="s">
        <v>2549</v>
      </c>
      <c r="F447" s="213" t="s">
        <v>1666</v>
      </c>
    </row>
    <row r="448" spans="1:6">
      <c r="A448" s="210" t="s">
        <v>2541</v>
      </c>
      <c r="B448" s="146" t="s">
        <v>7</v>
      </c>
      <c r="C448" s="212" t="s">
        <v>1344</v>
      </c>
      <c r="D448" s="212" t="s">
        <v>2550</v>
      </c>
      <c r="E448" s="210" t="s">
        <v>2551</v>
      </c>
      <c r="F448" s="213" t="s">
        <v>1666</v>
      </c>
    </row>
    <row r="449" spans="1:6">
      <c r="A449" s="210" t="s">
        <v>2541</v>
      </c>
      <c r="B449" s="146" t="s">
        <v>7</v>
      </c>
      <c r="C449" s="212" t="s">
        <v>1344</v>
      </c>
      <c r="D449" s="212" t="s">
        <v>2552</v>
      </c>
      <c r="E449" s="210" t="s">
        <v>2553</v>
      </c>
      <c r="F449" s="213" t="s">
        <v>1666</v>
      </c>
    </row>
    <row r="450" spans="1:6">
      <c r="A450" s="210" t="s">
        <v>2541</v>
      </c>
      <c r="B450" s="146" t="s">
        <v>7</v>
      </c>
      <c r="C450" s="212" t="s">
        <v>1344</v>
      </c>
      <c r="D450" s="212" t="s">
        <v>2554</v>
      </c>
      <c r="E450" s="210" t="s">
        <v>2555</v>
      </c>
      <c r="F450" s="213" t="s">
        <v>1666</v>
      </c>
    </row>
    <row r="451" spans="1:6">
      <c r="A451" s="210" t="s">
        <v>2541</v>
      </c>
      <c r="B451" s="146" t="s">
        <v>7</v>
      </c>
      <c r="C451" s="212" t="s">
        <v>1344</v>
      </c>
      <c r="D451" s="212" t="s">
        <v>2556</v>
      </c>
      <c r="E451" s="210" t="s">
        <v>2557</v>
      </c>
      <c r="F451" s="213" t="s">
        <v>1666</v>
      </c>
    </row>
    <row r="452" spans="1:6">
      <c r="A452" s="210" t="s">
        <v>2541</v>
      </c>
      <c r="B452" s="146" t="s">
        <v>7</v>
      </c>
      <c r="C452" s="212" t="s">
        <v>1344</v>
      </c>
      <c r="D452" s="212" t="s">
        <v>2558</v>
      </c>
      <c r="E452" s="210" t="s">
        <v>2559</v>
      </c>
      <c r="F452" s="213" t="s">
        <v>1666</v>
      </c>
    </row>
    <row r="453" spans="1:6">
      <c r="A453" s="210" t="s">
        <v>2541</v>
      </c>
      <c r="B453" s="146" t="s">
        <v>7</v>
      </c>
      <c r="C453" s="212" t="s">
        <v>1344</v>
      </c>
      <c r="D453" s="212" t="s">
        <v>2560</v>
      </c>
      <c r="E453" s="210" t="s">
        <v>2561</v>
      </c>
      <c r="F453" s="213" t="s">
        <v>1666</v>
      </c>
    </row>
    <row r="454" spans="1:6">
      <c r="A454" s="210" t="s">
        <v>2541</v>
      </c>
      <c r="B454" s="146" t="s">
        <v>7</v>
      </c>
      <c r="C454" s="212" t="s">
        <v>1344</v>
      </c>
      <c r="D454" s="212" t="s">
        <v>2562</v>
      </c>
      <c r="E454" s="210" t="s">
        <v>2563</v>
      </c>
      <c r="F454" s="213" t="s">
        <v>1666</v>
      </c>
    </row>
    <row r="455" spans="1:6">
      <c r="A455" s="210" t="s">
        <v>2541</v>
      </c>
      <c r="B455" s="146" t="s">
        <v>7</v>
      </c>
      <c r="C455" s="212" t="s">
        <v>1344</v>
      </c>
      <c r="D455" s="212" t="s">
        <v>2564</v>
      </c>
      <c r="E455" s="210" t="s">
        <v>2565</v>
      </c>
      <c r="F455" s="213" t="s">
        <v>1666</v>
      </c>
    </row>
    <row r="456" spans="1:6">
      <c r="A456" s="210" t="s">
        <v>2541</v>
      </c>
      <c r="B456" s="146" t="s">
        <v>7</v>
      </c>
      <c r="C456" s="212" t="s">
        <v>1344</v>
      </c>
      <c r="D456" s="212" t="s">
        <v>2566</v>
      </c>
      <c r="E456" s="210" t="s">
        <v>2567</v>
      </c>
      <c r="F456" s="213" t="s">
        <v>1666</v>
      </c>
    </row>
    <row r="457" spans="1:6">
      <c r="A457" s="210" t="s">
        <v>2541</v>
      </c>
      <c r="B457" s="146" t="s">
        <v>7</v>
      </c>
      <c r="C457" s="212" t="s">
        <v>1344</v>
      </c>
      <c r="D457" s="212" t="s">
        <v>2568</v>
      </c>
      <c r="E457" s="210" t="s">
        <v>2569</v>
      </c>
      <c r="F457" s="213" t="s">
        <v>1666</v>
      </c>
    </row>
    <row r="458" spans="1:6">
      <c r="A458" s="210" t="s">
        <v>2541</v>
      </c>
      <c r="B458" s="146" t="s">
        <v>7</v>
      </c>
      <c r="C458" s="212" t="s">
        <v>1344</v>
      </c>
      <c r="D458" s="212" t="s">
        <v>2570</v>
      </c>
      <c r="E458" s="210" t="s">
        <v>2571</v>
      </c>
      <c r="F458" s="213" t="s">
        <v>1666</v>
      </c>
    </row>
    <row r="459" spans="1:6">
      <c r="A459" s="210" t="s">
        <v>2541</v>
      </c>
      <c r="B459" s="146" t="s">
        <v>7</v>
      </c>
      <c r="C459" s="212" t="s">
        <v>1344</v>
      </c>
      <c r="D459" s="212" t="s">
        <v>2572</v>
      </c>
      <c r="E459" s="210" t="s">
        <v>2573</v>
      </c>
      <c r="F459" s="213" t="s">
        <v>1666</v>
      </c>
    </row>
    <row r="460" spans="1:6">
      <c r="A460" s="210" t="s">
        <v>2541</v>
      </c>
      <c r="B460" s="146" t="s">
        <v>7</v>
      </c>
      <c r="C460" s="212" t="s">
        <v>1344</v>
      </c>
      <c r="D460" s="212" t="s">
        <v>2574</v>
      </c>
      <c r="E460" s="210" t="s">
        <v>2575</v>
      </c>
      <c r="F460" s="213" t="s">
        <v>1666</v>
      </c>
    </row>
    <row r="461" spans="1:6">
      <c r="A461" s="210" t="s">
        <v>2541</v>
      </c>
      <c r="B461" s="146" t="s">
        <v>7</v>
      </c>
      <c r="C461" s="212" t="s">
        <v>1344</v>
      </c>
      <c r="D461" s="212" t="s">
        <v>2576</v>
      </c>
      <c r="E461" s="210" t="s">
        <v>2577</v>
      </c>
      <c r="F461" s="213" t="s">
        <v>1666</v>
      </c>
    </row>
    <row r="462" spans="1:6">
      <c r="A462" s="210" t="s">
        <v>2541</v>
      </c>
      <c r="B462" s="146" t="s">
        <v>7</v>
      </c>
      <c r="C462" s="212" t="s">
        <v>1344</v>
      </c>
      <c r="D462" s="212" t="s">
        <v>2578</v>
      </c>
      <c r="E462" s="210" t="s">
        <v>2579</v>
      </c>
      <c r="F462" s="213" t="s">
        <v>1666</v>
      </c>
    </row>
    <row r="463" spans="1:6">
      <c r="A463" s="210" t="s">
        <v>2541</v>
      </c>
      <c r="B463" s="146" t="s">
        <v>7</v>
      </c>
      <c r="C463" s="212" t="s">
        <v>1344</v>
      </c>
      <c r="D463" s="212" t="s">
        <v>2580</v>
      </c>
      <c r="E463" s="210" t="s">
        <v>2581</v>
      </c>
      <c r="F463" s="213" t="s">
        <v>1666</v>
      </c>
    </row>
    <row r="464" spans="1:6">
      <c r="A464" s="210" t="s">
        <v>2541</v>
      </c>
      <c r="B464" s="146" t="s">
        <v>7</v>
      </c>
      <c r="C464" s="212" t="s">
        <v>1344</v>
      </c>
      <c r="D464" s="212" t="s">
        <v>2582</v>
      </c>
      <c r="E464" s="210" t="s">
        <v>2583</v>
      </c>
      <c r="F464" s="213" t="s">
        <v>1666</v>
      </c>
    </row>
    <row r="465" spans="1:6">
      <c r="A465" s="210" t="s">
        <v>2541</v>
      </c>
      <c r="B465" s="146" t="s">
        <v>7</v>
      </c>
      <c r="C465" s="212" t="s">
        <v>1344</v>
      </c>
      <c r="D465" s="212" t="s">
        <v>2584</v>
      </c>
      <c r="E465" s="210" t="s">
        <v>2585</v>
      </c>
      <c r="F465" s="213" t="s">
        <v>1666</v>
      </c>
    </row>
    <row r="466" spans="1:6">
      <c r="A466" s="210" t="s">
        <v>2541</v>
      </c>
      <c r="B466" s="146" t="s">
        <v>7</v>
      </c>
      <c r="C466" s="212" t="s">
        <v>1344</v>
      </c>
      <c r="D466" s="212" t="s">
        <v>2586</v>
      </c>
      <c r="E466" s="210" t="s">
        <v>2587</v>
      </c>
      <c r="F466" s="213" t="s">
        <v>1666</v>
      </c>
    </row>
    <row r="467" spans="1:6">
      <c r="A467" s="210" t="s">
        <v>2541</v>
      </c>
      <c r="B467" s="146" t="s">
        <v>7</v>
      </c>
      <c r="C467" s="212" t="s">
        <v>1344</v>
      </c>
      <c r="D467" s="212" t="s">
        <v>2588</v>
      </c>
      <c r="E467" s="210" t="s">
        <v>2589</v>
      </c>
      <c r="F467" s="213" t="s">
        <v>1666</v>
      </c>
    </row>
    <row r="468" spans="1:6">
      <c r="A468" s="210" t="s">
        <v>2541</v>
      </c>
      <c r="B468" s="146" t="s">
        <v>7</v>
      </c>
      <c r="C468" s="212" t="s">
        <v>1344</v>
      </c>
      <c r="D468" s="212" t="s">
        <v>2590</v>
      </c>
      <c r="E468" s="210" t="s">
        <v>2591</v>
      </c>
      <c r="F468" s="213" t="s">
        <v>1666</v>
      </c>
    </row>
    <row r="469" spans="1:6">
      <c r="A469" s="210" t="s">
        <v>2541</v>
      </c>
      <c r="B469" s="146" t="s">
        <v>7</v>
      </c>
      <c r="C469" s="212" t="s">
        <v>1344</v>
      </c>
      <c r="D469" s="212" t="s">
        <v>2592</v>
      </c>
      <c r="E469" s="210" t="s">
        <v>2593</v>
      </c>
      <c r="F469" s="213" t="s">
        <v>1666</v>
      </c>
    </row>
    <row r="470" spans="1:6">
      <c r="A470" s="210" t="s">
        <v>2541</v>
      </c>
      <c r="B470" s="146" t="s">
        <v>7</v>
      </c>
      <c r="C470" s="212" t="s">
        <v>1344</v>
      </c>
      <c r="D470" s="212" t="s">
        <v>2594</v>
      </c>
      <c r="E470" s="210" t="s">
        <v>2595</v>
      </c>
      <c r="F470" s="213" t="s">
        <v>1666</v>
      </c>
    </row>
    <row r="471" spans="1:6">
      <c r="A471" s="210" t="s">
        <v>2541</v>
      </c>
      <c r="B471" s="146" t="s">
        <v>7</v>
      </c>
      <c r="C471" s="212" t="s">
        <v>1344</v>
      </c>
      <c r="D471" s="212" t="s">
        <v>2596</v>
      </c>
      <c r="E471" s="210" t="s">
        <v>2597</v>
      </c>
      <c r="F471" s="213" t="s">
        <v>1666</v>
      </c>
    </row>
    <row r="472" spans="1:6">
      <c r="A472" s="210" t="s">
        <v>2541</v>
      </c>
      <c r="B472" s="146" t="s">
        <v>7</v>
      </c>
      <c r="C472" s="212" t="s">
        <v>1344</v>
      </c>
      <c r="D472" s="212" t="s">
        <v>2598</v>
      </c>
      <c r="E472" s="210" t="s">
        <v>2599</v>
      </c>
      <c r="F472" s="213" t="s">
        <v>1666</v>
      </c>
    </row>
    <row r="473" spans="1:6">
      <c r="A473" s="210" t="s">
        <v>2541</v>
      </c>
      <c r="B473" s="146" t="s">
        <v>7</v>
      </c>
      <c r="C473" s="212" t="s">
        <v>1344</v>
      </c>
      <c r="D473" s="212" t="s">
        <v>2600</v>
      </c>
      <c r="E473" s="210" t="s">
        <v>2601</v>
      </c>
      <c r="F473" s="213" t="s">
        <v>1666</v>
      </c>
    </row>
    <row r="474" spans="1:6">
      <c r="A474" s="210" t="s">
        <v>2541</v>
      </c>
      <c r="B474" s="146" t="s">
        <v>7</v>
      </c>
      <c r="C474" s="212" t="s">
        <v>1344</v>
      </c>
      <c r="D474" s="212" t="s">
        <v>2602</v>
      </c>
      <c r="E474" s="210" t="s">
        <v>2603</v>
      </c>
      <c r="F474" s="213" t="s">
        <v>1666</v>
      </c>
    </row>
    <row r="475" spans="1:6">
      <c r="A475" s="210" t="s">
        <v>2541</v>
      </c>
      <c r="B475" s="146" t="s">
        <v>7</v>
      </c>
      <c r="C475" s="212" t="s">
        <v>1344</v>
      </c>
      <c r="D475" s="212" t="s">
        <v>2604</v>
      </c>
      <c r="E475" s="210" t="s">
        <v>2605</v>
      </c>
      <c r="F475" s="213" t="s">
        <v>1666</v>
      </c>
    </row>
    <row r="476" spans="1:6">
      <c r="A476" s="210" t="s">
        <v>2541</v>
      </c>
      <c r="B476" s="146" t="s">
        <v>7</v>
      </c>
      <c r="C476" s="212" t="s">
        <v>1344</v>
      </c>
      <c r="D476" s="212" t="s">
        <v>2606</v>
      </c>
      <c r="E476" s="210" t="s">
        <v>2607</v>
      </c>
      <c r="F476" s="213" t="s">
        <v>1666</v>
      </c>
    </row>
    <row r="477" spans="1:6">
      <c r="A477" s="210" t="s">
        <v>2541</v>
      </c>
      <c r="B477" s="146" t="s">
        <v>7</v>
      </c>
      <c r="C477" s="212" t="s">
        <v>1344</v>
      </c>
      <c r="D477" s="212" t="s">
        <v>2608</v>
      </c>
      <c r="E477" s="210" t="s">
        <v>2609</v>
      </c>
      <c r="F477" s="213" t="s">
        <v>1666</v>
      </c>
    </row>
    <row r="478" spans="1:6">
      <c r="A478" s="210" t="s">
        <v>2541</v>
      </c>
      <c r="B478" s="146" t="s">
        <v>7</v>
      </c>
      <c r="C478" s="212" t="s">
        <v>1344</v>
      </c>
      <c r="D478" s="212" t="s">
        <v>2610</v>
      </c>
      <c r="E478" s="210" t="s">
        <v>2611</v>
      </c>
      <c r="F478" s="213" t="s">
        <v>1666</v>
      </c>
    </row>
    <row r="479" spans="1:6">
      <c r="A479" s="210" t="s">
        <v>2541</v>
      </c>
      <c r="B479" s="146" t="s">
        <v>7</v>
      </c>
      <c r="C479" s="212" t="s">
        <v>1344</v>
      </c>
      <c r="D479" s="212" t="s">
        <v>2612</v>
      </c>
      <c r="E479" s="210" t="s">
        <v>2613</v>
      </c>
      <c r="F479" s="213" t="s">
        <v>1666</v>
      </c>
    </row>
    <row r="480" spans="1:6">
      <c r="A480" s="210" t="s">
        <v>2541</v>
      </c>
      <c r="B480" s="146" t="s">
        <v>7</v>
      </c>
      <c r="C480" s="212" t="s">
        <v>1344</v>
      </c>
      <c r="D480" s="212" t="s">
        <v>2614</v>
      </c>
      <c r="E480" s="210" t="s">
        <v>2615</v>
      </c>
      <c r="F480" s="213" t="s">
        <v>1666</v>
      </c>
    </row>
    <row r="481" spans="1:6">
      <c r="A481" s="210" t="s">
        <v>2541</v>
      </c>
      <c r="B481" s="146" t="s">
        <v>7</v>
      </c>
      <c r="C481" s="212" t="s">
        <v>1344</v>
      </c>
      <c r="D481" s="212" t="s">
        <v>2616</v>
      </c>
      <c r="E481" s="210" t="s">
        <v>2617</v>
      </c>
      <c r="F481" s="213" t="s">
        <v>1666</v>
      </c>
    </row>
    <row r="482" spans="1:6">
      <c r="A482" s="210" t="s">
        <v>2541</v>
      </c>
      <c r="B482" s="146" t="s">
        <v>7</v>
      </c>
      <c r="C482" s="212" t="s">
        <v>1344</v>
      </c>
      <c r="D482" s="212" t="s">
        <v>2618</v>
      </c>
      <c r="E482" s="210" t="s">
        <v>2619</v>
      </c>
      <c r="F482" s="213" t="s">
        <v>1666</v>
      </c>
    </row>
    <row r="483" spans="1:6">
      <c r="A483" s="210" t="s">
        <v>2541</v>
      </c>
      <c r="B483" s="146" t="s">
        <v>7</v>
      </c>
      <c r="C483" s="212" t="s">
        <v>1344</v>
      </c>
      <c r="D483" s="212" t="s">
        <v>2620</v>
      </c>
      <c r="E483" s="210" t="s">
        <v>2621</v>
      </c>
      <c r="F483" s="213" t="s">
        <v>1666</v>
      </c>
    </row>
    <row r="484" spans="1:6">
      <c r="A484" s="210" t="s">
        <v>2541</v>
      </c>
      <c r="B484" s="146" t="s">
        <v>7</v>
      </c>
      <c r="C484" s="212" t="s">
        <v>1344</v>
      </c>
      <c r="D484" s="212" t="s">
        <v>2622</v>
      </c>
      <c r="E484" s="210" t="s">
        <v>2623</v>
      </c>
      <c r="F484" s="213" t="s">
        <v>1666</v>
      </c>
    </row>
    <row r="485" spans="1:6">
      <c r="A485" s="210" t="s">
        <v>2541</v>
      </c>
      <c r="B485" s="146" t="s">
        <v>7</v>
      </c>
      <c r="C485" s="212" t="s">
        <v>1344</v>
      </c>
      <c r="D485" s="212" t="s">
        <v>2624</v>
      </c>
      <c r="E485" s="210" t="s">
        <v>2625</v>
      </c>
      <c r="F485" s="213" t="s">
        <v>1666</v>
      </c>
    </row>
    <row r="486" spans="1:6">
      <c r="A486" s="210" t="s">
        <v>2541</v>
      </c>
      <c r="B486" s="146" t="s">
        <v>7</v>
      </c>
      <c r="C486" s="212" t="s">
        <v>1344</v>
      </c>
      <c r="D486" s="212" t="s">
        <v>979</v>
      </c>
      <c r="E486" s="210" t="s">
        <v>2626</v>
      </c>
      <c r="F486" s="213" t="s">
        <v>1666</v>
      </c>
    </row>
    <row r="487" spans="1:6">
      <c r="A487" s="210" t="s">
        <v>2541</v>
      </c>
      <c r="B487" s="146" t="s">
        <v>7</v>
      </c>
      <c r="C487" s="212" t="s">
        <v>1344</v>
      </c>
      <c r="D487" s="212" t="s">
        <v>2627</v>
      </c>
      <c r="E487" s="210" t="s">
        <v>2628</v>
      </c>
      <c r="F487" s="213" t="s">
        <v>1666</v>
      </c>
    </row>
    <row r="488" spans="1:6">
      <c r="A488" s="210" t="s">
        <v>2541</v>
      </c>
      <c r="B488" s="146" t="s">
        <v>7</v>
      </c>
      <c r="C488" s="212" t="s">
        <v>1344</v>
      </c>
      <c r="D488" s="212" t="s">
        <v>2629</v>
      </c>
      <c r="E488" s="210" t="s">
        <v>2630</v>
      </c>
      <c r="F488" s="213" t="s">
        <v>1666</v>
      </c>
    </row>
    <row r="489" spans="1:6">
      <c r="A489" s="210" t="s">
        <v>2541</v>
      </c>
      <c r="B489" s="146" t="s">
        <v>7</v>
      </c>
      <c r="C489" s="212" t="s">
        <v>1344</v>
      </c>
      <c r="D489" s="212" t="s">
        <v>1027</v>
      </c>
      <c r="E489" s="210" t="s">
        <v>2631</v>
      </c>
      <c r="F489" s="213" t="s">
        <v>1666</v>
      </c>
    </row>
    <row r="490" spans="1:6">
      <c r="A490" s="210" t="s">
        <v>2541</v>
      </c>
      <c r="B490" s="146" t="s">
        <v>7</v>
      </c>
      <c r="C490" s="212" t="s">
        <v>1344</v>
      </c>
      <c r="D490" s="212" t="s">
        <v>2632</v>
      </c>
      <c r="E490" s="210" t="s">
        <v>2633</v>
      </c>
      <c r="F490" s="213" t="s">
        <v>1666</v>
      </c>
    </row>
    <row r="491" spans="1:6">
      <c r="A491" s="210" t="s">
        <v>2541</v>
      </c>
      <c r="B491" s="146" t="s">
        <v>7</v>
      </c>
      <c r="C491" s="212" t="s">
        <v>1344</v>
      </c>
      <c r="D491" s="212" t="s">
        <v>881</v>
      </c>
      <c r="E491" s="210" t="s">
        <v>879</v>
      </c>
      <c r="F491" s="213" t="s">
        <v>1666</v>
      </c>
    </row>
    <row r="492" spans="1:6">
      <c r="A492" s="210" t="s">
        <v>2541</v>
      </c>
      <c r="B492" s="146" t="s">
        <v>7</v>
      </c>
      <c r="C492" s="212" t="s">
        <v>1344</v>
      </c>
      <c r="D492" s="212" t="s">
        <v>884</v>
      </c>
      <c r="E492" s="210" t="s">
        <v>2634</v>
      </c>
      <c r="F492" s="213" t="s">
        <v>1666</v>
      </c>
    </row>
    <row r="493" spans="1:6">
      <c r="A493" s="210" t="s">
        <v>2541</v>
      </c>
      <c r="B493" s="146" t="s">
        <v>7</v>
      </c>
      <c r="C493" s="212" t="s">
        <v>1344</v>
      </c>
      <c r="D493" s="212" t="s">
        <v>988</v>
      </c>
      <c r="E493" s="210" t="s">
        <v>2635</v>
      </c>
      <c r="F493" s="213" t="s">
        <v>1666</v>
      </c>
    </row>
    <row r="494" spans="1:6">
      <c r="A494" s="210" t="s">
        <v>2541</v>
      </c>
      <c r="B494" s="146" t="s">
        <v>7</v>
      </c>
      <c r="C494" s="212" t="s">
        <v>1344</v>
      </c>
      <c r="D494" s="212" t="s">
        <v>2636</v>
      </c>
      <c r="E494" s="210" t="s">
        <v>2637</v>
      </c>
      <c r="F494" s="213" t="s">
        <v>1666</v>
      </c>
    </row>
    <row r="495" spans="1:6">
      <c r="A495" s="210" t="s">
        <v>2541</v>
      </c>
      <c r="B495" s="146" t="s">
        <v>7</v>
      </c>
      <c r="C495" s="212" t="s">
        <v>1344</v>
      </c>
      <c r="D495" s="212" t="s">
        <v>1154</v>
      </c>
      <c r="E495" s="210" t="s">
        <v>2638</v>
      </c>
      <c r="F495" s="213" t="s">
        <v>1666</v>
      </c>
    </row>
    <row r="496" spans="1:6">
      <c r="A496" s="210" t="s">
        <v>2541</v>
      </c>
      <c r="B496" s="146" t="s">
        <v>7</v>
      </c>
      <c r="C496" s="212" t="s">
        <v>1344</v>
      </c>
      <c r="D496" s="212" t="s">
        <v>2639</v>
      </c>
      <c r="E496" s="210" t="s">
        <v>2640</v>
      </c>
      <c r="F496" s="213" t="s">
        <v>1666</v>
      </c>
    </row>
    <row r="497" spans="1:6">
      <c r="A497" s="210" t="s">
        <v>2541</v>
      </c>
      <c r="B497" s="146" t="s">
        <v>7</v>
      </c>
      <c r="C497" s="212" t="s">
        <v>1344</v>
      </c>
      <c r="D497" s="212" t="s">
        <v>2641</v>
      </c>
      <c r="E497" s="210" t="s">
        <v>2642</v>
      </c>
      <c r="F497" s="213" t="s">
        <v>1666</v>
      </c>
    </row>
    <row r="498" spans="1:6">
      <c r="A498" s="210" t="s">
        <v>2541</v>
      </c>
      <c r="B498" s="146" t="s">
        <v>7</v>
      </c>
      <c r="C498" s="212" t="s">
        <v>1344</v>
      </c>
      <c r="D498" s="212" t="s">
        <v>1157</v>
      </c>
      <c r="E498" s="210" t="s">
        <v>2643</v>
      </c>
      <c r="F498" s="213" t="s">
        <v>1666</v>
      </c>
    </row>
    <row r="499" spans="1:6">
      <c r="A499" s="210" t="s">
        <v>2541</v>
      </c>
      <c r="B499" s="146" t="s">
        <v>7</v>
      </c>
      <c r="C499" s="212" t="s">
        <v>1344</v>
      </c>
      <c r="D499" s="212" t="s">
        <v>2644</v>
      </c>
      <c r="E499" s="210" t="s">
        <v>2645</v>
      </c>
      <c r="F499" s="213" t="s">
        <v>1666</v>
      </c>
    </row>
    <row r="500" spans="1:6">
      <c r="A500" s="210" t="s">
        <v>2541</v>
      </c>
      <c r="B500" s="146" t="s">
        <v>7</v>
      </c>
      <c r="C500" s="212" t="s">
        <v>1344</v>
      </c>
      <c r="D500" s="212" t="s">
        <v>1046</v>
      </c>
      <c r="E500" s="210" t="s">
        <v>1044</v>
      </c>
      <c r="F500" s="213" t="s">
        <v>1666</v>
      </c>
    </row>
    <row r="501" spans="1:6">
      <c r="A501" s="210" t="s">
        <v>2541</v>
      </c>
      <c r="B501" s="146" t="s">
        <v>7</v>
      </c>
      <c r="C501" s="212" t="s">
        <v>1344</v>
      </c>
      <c r="D501" s="212" t="s">
        <v>1337</v>
      </c>
      <c r="E501" s="210" t="s">
        <v>2646</v>
      </c>
      <c r="F501" s="213" t="s">
        <v>1666</v>
      </c>
    </row>
    <row r="502" spans="1:6">
      <c r="A502" s="210" t="s">
        <v>2541</v>
      </c>
      <c r="B502" s="146" t="s">
        <v>7</v>
      </c>
      <c r="C502" s="212" t="s">
        <v>1344</v>
      </c>
      <c r="D502" s="212" t="s">
        <v>2647</v>
      </c>
      <c r="E502" s="210" t="s">
        <v>2648</v>
      </c>
      <c r="F502" s="213" t="s">
        <v>1666</v>
      </c>
    </row>
    <row r="503" spans="1:6">
      <c r="A503" s="210" t="s">
        <v>2541</v>
      </c>
      <c r="B503" s="146" t="s">
        <v>7</v>
      </c>
      <c r="C503" s="212" t="s">
        <v>1344</v>
      </c>
      <c r="D503" s="212" t="s">
        <v>1049</v>
      </c>
      <c r="E503" s="210" t="s">
        <v>2649</v>
      </c>
      <c r="F503" s="213" t="s">
        <v>1666</v>
      </c>
    </row>
    <row r="504" spans="1:6">
      <c r="A504" s="210" t="s">
        <v>2541</v>
      </c>
      <c r="B504" s="146" t="s">
        <v>7</v>
      </c>
      <c r="C504" s="212" t="s">
        <v>1344</v>
      </c>
      <c r="D504" s="212" t="s">
        <v>1030</v>
      </c>
      <c r="E504" s="210" t="s">
        <v>1028</v>
      </c>
      <c r="F504" s="213" t="s">
        <v>1666</v>
      </c>
    </row>
    <row r="505" spans="1:6">
      <c r="A505" s="210" t="s">
        <v>2541</v>
      </c>
      <c r="B505" s="146" t="s">
        <v>7</v>
      </c>
      <c r="C505" s="212" t="s">
        <v>1344</v>
      </c>
      <c r="D505" s="212" t="s">
        <v>2650</v>
      </c>
      <c r="E505" s="210" t="s">
        <v>2651</v>
      </c>
      <c r="F505" s="213" t="s">
        <v>1666</v>
      </c>
    </row>
    <row r="506" spans="1:6">
      <c r="A506" s="210" t="s">
        <v>2541</v>
      </c>
      <c r="B506" s="146" t="s">
        <v>7</v>
      </c>
      <c r="C506" s="212" t="s">
        <v>1344</v>
      </c>
      <c r="D506" s="212" t="s">
        <v>2652</v>
      </c>
      <c r="E506" s="210" t="s">
        <v>2653</v>
      </c>
      <c r="F506" s="213" t="s">
        <v>1666</v>
      </c>
    </row>
    <row r="507" spans="1:6">
      <c r="A507" s="210" t="s">
        <v>2541</v>
      </c>
      <c r="B507" s="146" t="s">
        <v>7</v>
      </c>
      <c r="C507" s="212" t="s">
        <v>1344</v>
      </c>
      <c r="D507" s="212" t="s">
        <v>2654</v>
      </c>
      <c r="E507" s="210" t="s">
        <v>2655</v>
      </c>
      <c r="F507" s="213" t="s">
        <v>1666</v>
      </c>
    </row>
    <row r="508" spans="1:6">
      <c r="A508" s="210" t="s">
        <v>2541</v>
      </c>
      <c r="B508" s="146" t="s">
        <v>7</v>
      </c>
      <c r="C508" s="212" t="s">
        <v>1344</v>
      </c>
      <c r="D508" s="212" t="s">
        <v>1030</v>
      </c>
      <c r="E508" s="210" t="s">
        <v>2656</v>
      </c>
      <c r="F508" s="213" t="s">
        <v>1666</v>
      </c>
    </row>
    <row r="509" spans="1:6">
      <c r="A509" s="210" t="s">
        <v>2541</v>
      </c>
      <c r="B509" s="146" t="s">
        <v>7</v>
      </c>
      <c r="C509" s="212" t="s">
        <v>1344</v>
      </c>
      <c r="D509" s="212" t="s">
        <v>2624</v>
      </c>
      <c r="E509" s="210" t="s">
        <v>2657</v>
      </c>
      <c r="F509" s="213" t="s">
        <v>1666</v>
      </c>
    </row>
    <row r="510" spans="1:6">
      <c r="A510" s="210" t="s">
        <v>2541</v>
      </c>
      <c r="B510" s="146" t="s">
        <v>7</v>
      </c>
      <c r="C510" s="212" t="s">
        <v>1344</v>
      </c>
      <c r="D510" s="212" t="s">
        <v>2627</v>
      </c>
      <c r="E510" s="210" t="s">
        <v>2658</v>
      </c>
      <c r="F510" s="213" t="s">
        <v>1666</v>
      </c>
    </row>
    <row r="511" spans="1:6">
      <c r="A511" s="210" t="s">
        <v>2541</v>
      </c>
      <c r="B511" s="146" t="s">
        <v>7</v>
      </c>
      <c r="C511" s="212" t="s">
        <v>1344</v>
      </c>
      <c r="D511" s="212" t="s">
        <v>979</v>
      </c>
      <c r="E511" s="210" t="s">
        <v>2659</v>
      </c>
      <c r="F511" s="213" t="s">
        <v>1666</v>
      </c>
    </row>
    <row r="512" spans="1:6">
      <c r="A512" s="210" t="s">
        <v>2541</v>
      </c>
      <c r="B512" s="146" t="s">
        <v>7</v>
      </c>
      <c r="C512" s="212" t="s">
        <v>1344</v>
      </c>
      <c r="D512" s="212" t="s">
        <v>1337</v>
      </c>
      <c r="E512" s="210" t="s">
        <v>2660</v>
      </c>
      <c r="F512" s="213" t="s">
        <v>1666</v>
      </c>
    </row>
    <row r="513" spans="1:6">
      <c r="A513" s="210" t="s">
        <v>2541</v>
      </c>
      <c r="B513" s="146" t="s">
        <v>7</v>
      </c>
      <c r="C513" s="212" t="s">
        <v>1344</v>
      </c>
      <c r="D513" s="212" t="s">
        <v>1027</v>
      </c>
      <c r="E513" s="210" t="s">
        <v>2661</v>
      </c>
      <c r="F513" s="213" t="s">
        <v>1666</v>
      </c>
    </row>
    <row r="514" spans="1:6">
      <c r="A514" s="210" t="s">
        <v>2541</v>
      </c>
      <c r="B514" s="146" t="s">
        <v>7</v>
      </c>
      <c r="C514" s="212" t="s">
        <v>1344</v>
      </c>
      <c r="D514" s="212" t="s">
        <v>2636</v>
      </c>
      <c r="E514" s="210" t="s">
        <v>2662</v>
      </c>
      <c r="F514" s="213" t="s">
        <v>1666</v>
      </c>
    </row>
    <row r="515" spans="1:6">
      <c r="A515" s="210" t="s">
        <v>2541</v>
      </c>
      <c r="B515" s="146" t="s">
        <v>7</v>
      </c>
      <c r="C515" s="212" t="s">
        <v>1344</v>
      </c>
      <c r="D515" s="212" t="s">
        <v>2647</v>
      </c>
      <c r="E515" s="210" t="s">
        <v>2663</v>
      </c>
      <c r="F515" s="213" t="s">
        <v>1666</v>
      </c>
    </row>
    <row r="516" spans="1:6">
      <c r="A516" s="210" t="s">
        <v>2541</v>
      </c>
      <c r="B516" s="146" t="s">
        <v>7</v>
      </c>
      <c r="C516" s="212" t="s">
        <v>1344</v>
      </c>
      <c r="D516" s="212" t="s">
        <v>988</v>
      </c>
      <c r="E516" s="210" t="s">
        <v>2664</v>
      </c>
      <c r="F516" s="213" t="s">
        <v>1666</v>
      </c>
    </row>
    <row r="517" spans="1:6">
      <c r="A517" s="210" t="s">
        <v>2541</v>
      </c>
      <c r="B517" s="146" t="s">
        <v>7</v>
      </c>
      <c r="C517" s="212" t="s">
        <v>1344</v>
      </c>
      <c r="D517" s="212" t="s">
        <v>1049</v>
      </c>
      <c r="E517" s="210" t="s">
        <v>2665</v>
      </c>
      <c r="F517" s="213" t="s">
        <v>1666</v>
      </c>
    </row>
    <row r="518" spans="1:6">
      <c r="A518" s="210" t="s">
        <v>2541</v>
      </c>
      <c r="B518" s="146" t="s">
        <v>7</v>
      </c>
      <c r="C518" s="212" t="s">
        <v>1344</v>
      </c>
      <c r="D518" s="212" t="s">
        <v>2622</v>
      </c>
      <c r="E518" s="210" t="s">
        <v>2666</v>
      </c>
      <c r="F518" s="213" t="s">
        <v>1666</v>
      </c>
    </row>
    <row r="519" spans="1:6">
      <c r="A519" s="210" t="s">
        <v>2541</v>
      </c>
      <c r="B519" s="146" t="s">
        <v>7</v>
      </c>
      <c r="C519" s="212" t="s">
        <v>1344</v>
      </c>
      <c r="D519" s="212" t="s">
        <v>2629</v>
      </c>
      <c r="E519" s="210" t="s">
        <v>2667</v>
      </c>
      <c r="F519" s="213" t="s">
        <v>1666</v>
      </c>
    </row>
    <row r="520" spans="1:6">
      <c r="A520" s="210" t="s">
        <v>2541</v>
      </c>
      <c r="B520" s="146" t="s">
        <v>7</v>
      </c>
      <c r="C520" s="212" t="s">
        <v>1344</v>
      </c>
      <c r="D520" s="212" t="s">
        <v>2650</v>
      </c>
      <c r="E520" s="210" t="s">
        <v>2668</v>
      </c>
      <c r="F520" s="213" t="s">
        <v>1666</v>
      </c>
    </row>
    <row r="521" spans="1:6">
      <c r="A521" s="210" t="s">
        <v>2541</v>
      </c>
      <c r="B521" s="146" t="s">
        <v>7</v>
      </c>
      <c r="C521" s="212" t="s">
        <v>1344</v>
      </c>
      <c r="D521" s="212" t="s">
        <v>2644</v>
      </c>
      <c r="E521" s="210" t="s">
        <v>2669</v>
      </c>
      <c r="F521" s="213" t="s">
        <v>1666</v>
      </c>
    </row>
    <row r="522" spans="1:6">
      <c r="A522" s="210" t="s">
        <v>2541</v>
      </c>
      <c r="B522" s="146" t="s">
        <v>7</v>
      </c>
      <c r="C522" s="212" t="s">
        <v>1344</v>
      </c>
      <c r="D522" s="212" t="s">
        <v>2632</v>
      </c>
      <c r="E522" s="210" t="s">
        <v>2670</v>
      </c>
      <c r="F522" s="213" t="s">
        <v>1666</v>
      </c>
    </row>
    <row r="523" spans="1:6">
      <c r="A523" s="210" t="s">
        <v>2541</v>
      </c>
      <c r="B523" s="146" t="s">
        <v>7</v>
      </c>
      <c r="C523" s="212" t="s">
        <v>1344</v>
      </c>
      <c r="D523" s="212" t="s">
        <v>2641</v>
      </c>
      <c r="E523" s="210" t="s">
        <v>2671</v>
      </c>
      <c r="F523" s="213" t="s">
        <v>1666</v>
      </c>
    </row>
    <row r="524" spans="1:6">
      <c r="A524" s="210" t="s">
        <v>2541</v>
      </c>
      <c r="B524" s="146" t="s">
        <v>7</v>
      </c>
      <c r="C524" s="212" t="s">
        <v>1344</v>
      </c>
      <c r="D524" s="212" t="s">
        <v>2672</v>
      </c>
      <c r="E524" s="210" t="s">
        <v>2673</v>
      </c>
      <c r="F524" s="213" t="s">
        <v>1666</v>
      </c>
    </row>
    <row r="525" spans="1:6">
      <c r="A525" s="210" t="s">
        <v>2541</v>
      </c>
      <c r="B525" s="146" t="s">
        <v>7</v>
      </c>
      <c r="C525" s="212" t="s">
        <v>1344</v>
      </c>
      <c r="D525" s="212" t="s">
        <v>1154</v>
      </c>
      <c r="E525" s="210" t="s">
        <v>2674</v>
      </c>
      <c r="F525" s="213" t="s">
        <v>1666</v>
      </c>
    </row>
    <row r="526" spans="1:6">
      <c r="A526" s="210" t="s">
        <v>2541</v>
      </c>
      <c r="B526" s="146" t="s">
        <v>7</v>
      </c>
      <c r="C526" s="212" t="s">
        <v>1344</v>
      </c>
      <c r="D526" s="212" t="s">
        <v>881</v>
      </c>
      <c r="E526" s="210" t="s">
        <v>2675</v>
      </c>
      <c r="F526" s="213" t="s">
        <v>1666</v>
      </c>
    </row>
    <row r="527" spans="1:6">
      <c r="A527" s="210" t="s">
        <v>2541</v>
      </c>
      <c r="B527" s="146" t="s">
        <v>7</v>
      </c>
      <c r="C527" s="212" t="s">
        <v>1344</v>
      </c>
      <c r="D527" s="212" t="s">
        <v>884</v>
      </c>
      <c r="E527" s="210" t="s">
        <v>2676</v>
      </c>
      <c r="F527" s="213" t="s">
        <v>1666</v>
      </c>
    </row>
    <row r="528" spans="1:6">
      <c r="A528" s="210" t="s">
        <v>2541</v>
      </c>
      <c r="B528" s="146" t="s">
        <v>7</v>
      </c>
      <c r="C528" s="212" t="s">
        <v>1344</v>
      </c>
      <c r="D528" s="212" t="s">
        <v>1046</v>
      </c>
      <c r="E528" s="210" t="s">
        <v>2677</v>
      </c>
      <c r="F528" s="213" t="s">
        <v>1666</v>
      </c>
    </row>
    <row r="529" spans="1:6">
      <c r="A529" s="210" t="s">
        <v>2541</v>
      </c>
      <c r="B529" s="146" t="s">
        <v>7</v>
      </c>
      <c r="C529" s="212" t="s">
        <v>1344</v>
      </c>
      <c r="D529" s="212" t="s">
        <v>1157</v>
      </c>
      <c r="E529" s="210" t="s">
        <v>2678</v>
      </c>
      <c r="F529" s="213" t="s">
        <v>1666</v>
      </c>
    </row>
    <row r="530" spans="1:6">
      <c r="A530" s="210" t="s">
        <v>2541</v>
      </c>
      <c r="B530" s="146" t="s">
        <v>7</v>
      </c>
      <c r="C530" s="212" t="s">
        <v>1344</v>
      </c>
      <c r="D530" s="212" t="s">
        <v>2639</v>
      </c>
      <c r="E530" s="210" t="s">
        <v>2679</v>
      </c>
      <c r="F530" s="213" t="s">
        <v>1666</v>
      </c>
    </row>
    <row r="531" spans="1:6">
      <c r="A531" s="210" t="s">
        <v>2541</v>
      </c>
      <c r="B531" s="146" t="s">
        <v>7</v>
      </c>
      <c r="C531" s="212" t="s">
        <v>1344</v>
      </c>
      <c r="D531" s="212" t="s">
        <v>2680</v>
      </c>
      <c r="E531" s="210" t="s">
        <v>2681</v>
      </c>
      <c r="F531" s="213" t="s">
        <v>1666</v>
      </c>
    </row>
    <row r="532" spans="1:6">
      <c r="A532" s="210" t="s">
        <v>2541</v>
      </c>
      <c r="B532" s="146" t="s">
        <v>7</v>
      </c>
      <c r="C532" s="212" t="s">
        <v>1344</v>
      </c>
      <c r="D532" s="212" t="s">
        <v>2682</v>
      </c>
      <c r="E532" s="210" t="s">
        <v>2683</v>
      </c>
      <c r="F532" s="213" t="s">
        <v>1666</v>
      </c>
    </row>
    <row r="533" spans="1:6">
      <c r="A533" s="210" t="s">
        <v>2541</v>
      </c>
      <c r="B533" s="146" t="s">
        <v>7</v>
      </c>
      <c r="C533" s="212" t="s">
        <v>1344</v>
      </c>
      <c r="D533" s="212" t="s">
        <v>2684</v>
      </c>
      <c r="E533" s="210" t="s">
        <v>2685</v>
      </c>
      <c r="F533" s="213" t="s">
        <v>1666</v>
      </c>
    </row>
    <row r="534" spans="1:6">
      <c r="A534" s="210" t="s">
        <v>2541</v>
      </c>
      <c r="B534" s="146" t="s">
        <v>7</v>
      </c>
      <c r="C534" s="212" t="s">
        <v>1344</v>
      </c>
      <c r="D534" s="212" t="s">
        <v>2686</v>
      </c>
      <c r="E534" s="210" t="s">
        <v>2687</v>
      </c>
      <c r="F534" s="213" t="s">
        <v>1666</v>
      </c>
    </row>
    <row r="535" spans="1:6">
      <c r="A535" s="210" t="s">
        <v>2541</v>
      </c>
      <c r="B535" s="146" t="s">
        <v>7</v>
      </c>
      <c r="C535" s="212" t="s">
        <v>1344</v>
      </c>
      <c r="D535" s="212" t="s">
        <v>2688</v>
      </c>
      <c r="E535" s="210" t="s">
        <v>2689</v>
      </c>
      <c r="F535" s="213" t="s">
        <v>1666</v>
      </c>
    </row>
    <row r="536" spans="1:6">
      <c r="A536" s="210" t="s">
        <v>2541</v>
      </c>
      <c r="B536" s="146" t="s">
        <v>7</v>
      </c>
      <c r="C536" s="212" t="s">
        <v>1344</v>
      </c>
      <c r="D536" s="212" t="s">
        <v>2690</v>
      </c>
      <c r="E536" s="210" t="s">
        <v>2691</v>
      </c>
      <c r="F536" s="213" t="s">
        <v>1666</v>
      </c>
    </row>
    <row r="537" spans="1:6">
      <c r="A537" s="210" t="s">
        <v>2541</v>
      </c>
      <c r="B537" s="146" t="s">
        <v>7</v>
      </c>
      <c r="C537" s="212" t="s">
        <v>1344</v>
      </c>
      <c r="D537" s="212" t="s">
        <v>2692</v>
      </c>
      <c r="E537" s="210" t="s">
        <v>2693</v>
      </c>
      <c r="F537" s="213" t="s">
        <v>1666</v>
      </c>
    </row>
    <row r="538" spans="1:6">
      <c r="A538" s="210" t="s">
        <v>2541</v>
      </c>
      <c r="B538" s="146" t="s">
        <v>7</v>
      </c>
      <c r="C538" s="212" t="s">
        <v>1344</v>
      </c>
      <c r="D538" s="212" t="s">
        <v>2694</v>
      </c>
      <c r="E538" s="210" t="s">
        <v>2695</v>
      </c>
      <c r="F538" s="213" t="s">
        <v>1666</v>
      </c>
    </row>
    <row r="539" spans="1:6">
      <c r="A539" s="210" t="s">
        <v>2541</v>
      </c>
      <c r="B539" s="146" t="s">
        <v>7</v>
      </c>
      <c r="C539" s="212" t="s">
        <v>1344</v>
      </c>
      <c r="D539" s="212" t="s">
        <v>2696</v>
      </c>
      <c r="E539" s="210" t="s">
        <v>2697</v>
      </c>
      <c r="F539" s="213" t="s">
        <v>1666</v>
      </c>
    </row>
    <row r="540" spans="1:6">
      <c r="A540" s="210" t="s">
        <v>2541</v>
      </c>
      <c r="B540" s="146" t="s">
        <v>7</v>
      </c>
      <c r="C540" s="212" t="s">
        <v>1344</v>
      </c>
      <c r="D540" s="212" t="s">
        <v>2698</v>
      </c>
      <c r="E540" s="210" t="s">
        <v>2699</v>
      </c>
      <c r="F540" s="213" t="s">
        <v>1666</v>
      </c>
    </row>
    <row r="541" spans="1:6">
      <c r="A541" s="210" t="s">
        <v>2541</v>
      </c>
      <c r="B541" s="146" t="s">
        <v>7</v>
      </c>
      <c r="C541" s="212" t="s">
        <v>1344</v>
      </c>
      <c r="D541" s="212" t="s">
        <v>2700</v>
      </c>
      <c r="E541" s="210" t="s">
        <v>2701</v>
      </c>
      <c r="F541" s="213" t="s">
        <v>1666</v>
      </c>
    </row>
    <row r="542" spans="1:6">
      <c r="A542" s="210" t="s">
        <v>2541</v>
      </c>
      <c r="B542" s="146" t="s">
        <v>7</v>
      </c>
      <c r="C542" s="212" t="s">
        <v>1344</v>
      </c>
      <c r="D542" s="212" t="s">
        <v>2702</v>
      </c>
      <c r="E542" s="210" t="s">
        <v>2703</v>
      </c>
      <c r="F542" s="213" t="s">
        <v>1666</v>
      </c>
    </row>
    <row r="543" spans="1:6">
      <c r="A543" s="210" t="s">
        <v>2541</v>
      </c>
      <c r="B543" s="146" t="s">
        <v>7</v>
      </c>
      <c r="C543" s="212" t="s">
        <v>1344</v>
      </c>
      <c r="D543" s="212" t="s">
        <v>2704</v>
      </c>
      <c r="E543" s="210" t="s">
        <v>2705</v>
      </c>
      <c r="F543" s="213" t="s">
        <v>1666</v>
      </c>
    </row>
    <row r="544" spans="1:6">
      <c r="A544" s="210" t="s">
        <v>2541</v>
      </c>
      <c r="B544" s="146" t="s">
        <v>7</v>
      </c>
      <c r="C544" s="212" t="s">
        <v>1344</v>
      </c>
      <c r="D544" s="212" t="s">
        <v>2706</v>
      </c>
      <c r="E544" s="210" t="s">
        <v>2707</v>
      </c>
      <c r="F544" s="213" t="s">
        <v>1666</v>
      </c>
    </row>
    <row r="545" spans="1:6">
      <c r="A545" s="210" t="s">
        <v>2541</v>
      </c>
      <c r="B545" s="146" t="s">
        <v>7</v>
      </c>
      <c r="C545" s="212" t="s">
        <v>1344</v>
      </c>
      <c r="D545" s="212" t="s">
        <v>2708</v>
      </c>
      <c r="E545" s="210" t="s">
        <v>2709</v>
      </c>
      <c r="F545" s="213" t="s">
        <v>1666</v>
      </c>
    </row>
    <row r="546" spans="1:6">
      <c r="A546" s="210" t="s">
        <v>2541</v>
      </c>
      <c r="B546" s="146" t="s">
        <v>7</v>
      </c>
      <c r="C546" s="212" t="s">
        <v>1344</v>
      </c>
      <c r="D546" s="212" t="s">
        <v>2710</v>
      </c>
      <c r="E546" s="210" t="s">
        <v>2711</v>
      </c>
      <c r="F546" s="213" t="s">
        <v>1666</v>
      </c>
    </row>
    <row r="547" spans="1:6">
      <c r="A547" s="210" t="s">
        <v>2541</v>
      </c>
      <c r="B547" s="146" t="s">
        <v>7</v>
      </c>
      <c r="C547" s="212" t="s">
        <v>1344</v>
      </c>
      <c r="D547" s="212" t="s">
        <v>2712</v>
      </c>
      <c r="E547" s="210" t="s">
        <v>2713</v>
      </c>
      <c r="F547" s="213" t="s">
        <v>1666</v>
      </c>
    </row>
    <row r="548" spans="1:6">
      <c r="A548" s="210" t="s">
        <v>2541</v>
      </c>
      <c r="B548" s="146" t="s">
        <v>7</v>
      </c>
      <c r="C548" s="212" t="s">
        <v>1344</v>
      </c>
      <c r="D548" s="212" t="s">
        <v>2714</v>
      </c>
      <c r="E548" s="210" t="s">
        <v>2715</v>
      </c>
      <c r="F548" s="213" t="s">
        <v>1666</v>
      </c>
    </row>
    <row r="549" spans="1:6">
      <c r="A549" s="210" t="s">
        <v>2541</v>
      </c>
      <c r="B549" s="146" t="s">
        <v>7</v>
      </c>
      <c r="C549" s="212" t="s">
        <v>1344</v>
      </c>
      <c r="D549" s="212" t="s">
        <v>2716</v>
      </c>
      <c r="E549" s="210" t="s">
        <v>2717</v>
      </c>
      <c r="F549" s="213" t="s">
        <v>1666</v>
      </c>
    </row>
    <row r="550" spans="1:6">
      <c r="A550" s="210" t="s">
        <v>2541</v>
      </c>
      <c r="B550" s="146" t="s">
        <v>7</v>
      </c>
      <c r="C550" s="212" t="s">
        <v>1344</v>
      </c>
      <c r="D550" s="212" t="s">
        <v>2592</v>
      </c>
      <c r="E550" s="210" t="s">
        <v>2553</v>
      </c>
      <c r="F550" s="213" t="s">
        <v>1666</v>
      </c>
    </row>
    <row r="551" spans="1:6">
      <c r="A551" s="210" t="s">
        <v>2541</v>
      </c>
      <c r="B551" s="146" t="s">
        <v>7</v>
      </c>
      <c r="C551" s="212" t="s">
        <v>1344</v>
      </c>
      <c r="D551" s="212" t="s">
        <v>2718</v>
      </c>
      <c r="E551" s="210" t="s">
        <v>2719</v>
      </c>
      <c r="F551" s="213" t="s">
        <v>1666</v>
      </c>
    </row>
    <row r="552" spans="1:6">
      <c r="A552" s="210" t="s">
        <v>2541</v>
      </c>
      <c r="B552" s="146" t="s">
        <v>7</v>
      </c>
      <c r="C552" s="212" t="s">
        <v>1344</v>
      </c>
      <c r="D552" s="212" t="s">
        <v>2720</v>
      </c>
      <c r="E552" s="210" t="s">
        <v>2721</v>
      </c>
      <c r="F552" s="213" t="s">
        <v>1666</v>
      </c>
    </row>
    <row r="553" spans="1:6">
      <c r="A553" s="210" t="s">
        <v>2541</v>
      </c>
      <c r="B553" s="146" t="s">
        <v>7</v>
      </c>
      <c r="C553" s="212" t="s">
        <v>1344</v>
      </c>
      <c r="D553" s="212" t="s">
        <v>2722</v>
      </c>
      <c r="E553" s="210" t="s">
        <v>2723</v>
      </c>
      <c r="F553" s="213" t="s">
        <v>1666</v>
      </c>
    </row>
    <row r="554" spans="1:6">
      <c r="A554" s="210" t="s">
        <v>2541</v>
      </c>
      <c r="B554" s="146" t="s">
        <v>7</v>
      </c>
      <c r="C554" s="212" t="s">
        <v>1344</v>
      </c>
      <c r="D554" s="212" t="s">
        <v>2724</v>
      </c>
      <c r="E554" s="210" t="s">
        <v>2725</v>
      </c>
      <c r="F554" s="213" t="s">
        <v>1666</v>
      </c>
    </row>
    <row r="555" spans="1:6">
      <c r="A555" s="210" t="s">
        <v>2541</v>
      </c>
      <c r="B555" s="146" t="s">
        <v>7</v>
      </c>
      <c r="C555" s="212" t="s">
        <v>1344</v>
      </c>
      <c r="D555" s="212" t="s">
        <v>2726</v>
      </c>
      <c r="E555" s="210" t="s">
        <v>2727</v>
      </c>
      <c r="F555" s="213" t="s">
        <v>1666</v>
      </c>
    </row>
    <row r="556" spans="1:6">
      <c r="A556" s="210" t="s">
        <v>2541</v>
      </c>
      <c r="B556" s="146" t="s">
        <v>7</v>
      </c>
      <c r="C556" s="212" t="s">
        <v>1344</v>
      </c>
      <c r="D556" s="212" t="s">
        <v>2582</v>
      </c>
      <c r="E556" s="210" t="s">
        <v>2728</v>
      </c>
      <c r="F556" s="213" t="s">
        <v>1666</v>
      </c>
    </row>
    <row r="557" spans="1:6">
      <c r="A557" s="210" t="s">
        <v>2541</v>
      </c>
      <c r="B557" s="146" t="s">
        <v>7</v>
      </c>
      <c r="C557" s="212" t="s">
        <v>1344</v>
      </c>
      <c r="D557" s="212" t="s">
        <v>2729</v>
      </c>
      <c r="E557" s="210" t="s">
        <v>2730</v>
      </c>
      <c r="F557" s="213" t="s">
        <v>1666</v>
      </c>
    </row>
    <row r="558" spans="1:6">
      <c r="A558" s="210" t="s">
        <v>2541</v>
      </c>
      <c r="B558" s="146" t="s">
        <v>7</v>
      </c>
      <c r="C558" s="212" t="s">
        <v>1344</v>
      </c>
      <c r="D558" s="212" t="s">
        <v>2731</v>
      </c>
      <c r="E558" s="210" t="s">
        <v>2732</v>
      </c>
      <c r="F558" s="213" t="s">
        <v>1666</v>
      </c>
    </row>
    <row r="559" spans="1:6">
      <c r="A559" s="210" t="s">
        <v>2541</v>
      </c>
      <c r="B559" s="146" t="s">
        <v>7</v>
      </c>
      <c r="C559" s="212" t="s">
        <v>1344</v>
      </c>
      <c r="D559" s="212" t="s">
        <v>2733</v>
      </c>
      <c r="E559" s="210" t="s">
        <v>2734</v>
      </c>
      <c r="F559" s="213" t="s">
        <v>1666</v>
      </c>
    </row>
    <row r="560" spans="1:6">
      <c r="A560" s="210" t="s">
        <v>2541</v>
      </c>
      <c r="B560" s="146" t="s">
        <v>7</v>
      </c>
      <c r="C560" s="212" t="s">
        <v>1344</v>
      </c>
      <c r="D560" s="212" t="s">
        <v>2735</v>
      </c>
      <c r="E560" s="210" t="s">
        <v>2736</v>
      </c>
      <c r="F560" s="213" t="s">
        <v>1666</v>
      </c>
    </row>
    <row r="561" spans="1:6">
      <c r="A561" s="210" t="s">
        <v>2541</v>
      </c>
      <c r="B561" s="146" t="s">
        <v>7</v>
      </c>
      <c r="C561" s="212" t="s">
        <v>1344</v>
      </c>
      <c r="D561" s="212" t="s">
        <v>2737</v>
      </c>
      <c r="E561" s="210" t="s">
        <v>2738</v>
      </c>
      <c r="F561" s="213" t="s">
        <v>1666</v>
      </c>
    </row>
    <row r="562" spans="1:6">
      <c r="A562" s="210" t="s">
        <v>2541</v>
      </c>
      <c r="B562" s="146" t="s">
        <v>7</v>
      </c>
      <c r="C562" s="212" t="s">
        <v>1344</v>
      </c>
      <c r="D562" s="212" t="s">
        <v>2739</v>
      </c>
      <c r="E562" s="210" t="s">
        <v>2740</v>
      </c>
      <c r="F562" s="213" t="s">
        <v>1666</v>
      </c>
    </row>
    <row r="563" spans="1:6">
      <c r="A563" s="210" t="s">
        <v>2541</v>
      </c>
      <c r="B563" s="146" t="s">
        <v>7</v>
      </c>
      <c r="C563" s="212" t="s">
        <v>1344</v>
      </c>
      <c r="D563" s="212" t="s">
        <v>2741</v>
      </c>
      <c r="E563" s="210" t="s">
        <v>2742</v>
      </c>
      <c r="F563" s="213" t="s">
        <v>1666</v>
      </c>
    </row>
    <row r="564" spans="1:6">
      <c r="A564" s="210" t="s">
        <v>2541</v>
      </c>
      <c r="B564" s="146" t="s">
        <v>7</v>
      </c>
      <c r="C564" s="212" t="s">
        <v>1344</v>
      </c>
      <c r="D564" s="212" t="s">
        <v>2743</v>
      </c>
      <c r="E564" s="210" t="s">
        <v>2744</v>
      </c>
      <c r="F564" s="213" t="s">
        <v>1666</v>
      </c>
    </row>
    <row r="565" spans="1:6">
      <c r="A565" s="210" t="s">
        <v>2541</v>
      </c>
      <c r="B565" s="146" t="s">
        <v>7</v>
      </c>
      <c r="C565" s="212" t="s">
        <v>1344</v>
      </c>
      <c r="D565" s="212" t="s">
        <v>2598</v>
      </c>
      <c r="E565" s="210" t="s">
        <v>2745</v>
      </c>
      <c r="F565" s="213" t="s">
        <v>1666</v>
      </c>
    </row>
    <row r="566" spans="1:6">
      <c r="A566" s="210" t="s">
        <v>2541</v>
      </c>
      <c r="B566" s="146" t="s">
        <v>7</v>
      </c>
      <c r="C566" s="212" t="s">
        <v>1344</v>
      </c>
      <c r="D566" s="212" t="s">
        <v>2746</v>
      </c>
      <c r="E566" s="210" t="s">
        <v>2747</v>
      </c>
      <c r="F566" s="213" t="s">
        <v>1666</v>
      </c>
    </row>
    <row r="567" spans="1:6">
      <c r="A567" s="210" t="s">
        <v>2541</v>
      </c>
      <c r="B567" s="146" t="s">
        <v>7</v>
      </c>
      <c r="C567" s="212" t="s">
        <v>1344</v>
      </c>
      <c r="D567" s="212" t="s">
        <v>2748</v>
      </c>
      <c r="E567" s="210" t="s">
        <v>2749</v>
      </c>
      <c r="F567" s="213" t="s">
        <v>1666</v>
      </c>
    </row>
    <row r="568" spans="1:6">
      <c r="A568" s="210" t="s">
        <v>2541</v>
      </c>
      <c r="B568" s="146" t="s">
        <v>7</v>
      </c>
      <c r="C568" s="212" t="s">
        <v>1344</v>
      </c>
      <c r="D568" s="212" t="s">
        <v>2750</v>
      </c>
      <c r="E568" s="210" t="s">
        <v>2751</v>
      </c>
      <c r="F568" s="213" t="s">
        <v>1666</v>
      </c>
    </row>
    <row r="569" spans="1:6">
      <c r="A569" s="210" t="s">
        <v>2541</v>
      </c>
      <c r="B569" s="146" t="s">
        <v>7</v>
      </c>
      <c r="C569" s="212" t="s">
        <v>1344</v>
      </c>
      <c r="D569" s="212" t="s">
        <v>2752</v>
      </c>
      <c r="E569" s="210" t="s">
        <v>2753</v>
      </c>
      <c r="F569" s="213" t="s">
        <v>1666</v>
      </c>
    </row>
    <row r="570" spans="1:6">
      <c r="A570" s="210" t="s">
        <v>2541</v>
      </c>
      <c r="B570" s="146" t="s">
        <v>7</v>
      </c>
      <c r="C570" s="212" t="s">
        <v>1344</v>
      </c>
      <c r="D570" s="212" t="s">
        <v>2754</v>
      </c>
      <c r="E570" s="210" t="s">
        <v>2755</v>
      </c>
      <c r="F570" s="213" t="s">
        <v>1666</v>
      </c>
    </row>
    <row r="571" spans="1:6">
      <c r="A571" s="210" t="s">
        <v>2541</v>
      </c>
      <c r="B571" s="146" t="s">
        <v>7</v>
      </c>
      <c r="C571" s="212" t="s">
        <v>1344</v>
      </c>
      <c r="D571" s="212" t="s">
        <v>2756</v>
      </c>
      <c r="E571" s="210" t="s">
        <v>2757</v>
      </c>
      <c r="F571" s="213" t="s">
        <v>1666</v>
      </c>
    </row>
    <row r="572" spans="1:6">
      <c r="A572" s="210" t="s">
        <v>2541</v>
      </c>
      <c r="B572" s="146" t="s">
        <v>7</v>
      </c>
      <c r="C572" s="212" t="s">
        <v>1344</v>
      </c>
      <c r="D572" s="212" t="s">
        <v>2610</v>
      </c>
      <c r="E572" s="210" t="s">
        <v>2758</v>
      </c>
      <c r="F572" s="213" t="s">
        <v>1666</v>
      </c>
    </row>
    <row r="573" spans="1:6">
      <c r="A573" s="210" t="s">
        <v>2541</v>
      </c>
      <c r="B573" s="146" t="s">
        <v>7</v>
      </c>
      <c r="C573" s="212" t="s">
        <v>1344</v>
      </c>
      <c r="D573" s="212" t="s">
        <v>2759</v>
      </c>
      <c r="E573" s="210" t="s">
        <v>2760</v>
      </c>
      <c r="F573" s="213" t="s">
        <v>1666</v>
      </c>
    </row>
    <row r="574" spans="1:6">
      <c r="A574" s="210" t="s">
        <v>2541</v>
      </c>
      <c r="B574" s="146" t="s">
        <v>7</v>
      </c>
      <c r="C574" s="212" t="s">
        <v>1344</v>
      </c>
      <c r="D574" s="212" t="s">
        <v>2761</v>
      </c>
      <c r="E574" s="210" t="s">
        <v>2762</v>
      </c>
      <c r="F574" s="213" t="s">
        <v>1666</v>
      </c>
    </row>
    <row r="575" spans="1:6">
      <c r="A575" s="210" t="s">
        <v>2541</v>
      </c>
      <c r="B575" s="146" t="s">
        <v>7</v>
      </c>
      <c r="C575" s="212" t="s">
        <v>1344</v>
      </c>
      <c r="D575" s="212" t="s">
        <v>2600</v>
      </c>
      <c r="E575" s="210" t="s">
        <v>2545</v>
      </c>
      <c r="F575" s="213" t="s">
        <v>1666</v>
      </c>
    </row>
    <row r="576" spans="1:6">
      <c r="A576" s="210" t="s">
        <v>2541</v>
      </c>
      <c r="B576" s="146" t="s">
        <v>7</v>
      </c>
      <c r="C576" s="212" t="s">
        <v>1344</v>
      </c>
      <c r="D576" s="212" t="s">
        <v>2763</v>
      </c>
      <c r="E576" s="210" t="s">
        <v>2764</v>
      </c>
      <c r="F576" s="213" t="s">
        <v>1666</v>
      </c>
    </row>
    <row r="577" spans="1:6">
      <c r="A577" s="210" t="s">
        <v>2541</v>
      </c>
      <c r="B577" s="146" t="s">
        <v>7</v>
      </c>
      <c r="C577" s="212" t="s">
        <v>1344</v>
      </c>
      <c r="D577" s="212" t="s">
        <v>2765</v>
      </c>
      <c r="E577" s="210" t="s">
        <v>2766</v>
      </c>
      <c r="F577" s="213" t="s">
        <v>1666</v>
      </c>
    </row>
    <row r="578" spans="1:6">
      <c r="A578" s="210" t="s">
        <v>2541</v>
      </c>
      <c r="B578" s="146" t="s">
        <v>7</v>
      </c>
      <c r="C578" s="212" t="s">
        <v>1344</v>
      </c>
      <c r="D578" s="212" t="s">
        <v>2767</v>
      </c>
      <c r="E578" s="210" t="s">
        <v>2768</v>
      </c>
      <c r="F578" s="213" t="s">
        <v>1666</v>
      </c>
    </row>
    <row r="579" spans="1:6">
      <c r="A579" s="210" t="s">
        <v>2541</v>
      </c>
      <c r="B579" s="146" t="s">
        <v>7</v>
      </c>
      <c r="C579" s="212" t="s">
        <v>1344</v>
      </c>
      <c r="D579" s="212" t="s">
        <v>2769</v>
      </c>
      <c r="E579" s="210" t="s">
        <v>2770</v>
      </c>
      <c r="F579" s="213" t="s">
        <v>1666</v>
      </c>
    </row>
    <row r="580" spans="1:6">
      <c r="A580" s="210" t="s">
        <v>2541</v>
      </c>
      <c r="B580" s="146" t="s">
        <v>7</v>
      </c>
      <c r="C580" s="212" t="s">
        <v>1344</v>
      </c>
      <c r="D580" s="212" t="s">
        <v>2604</v>
      </c>
      <c r="E580" s="210" t="s">
        <v>2567</v>
      </c>
      <c r="F580" s="213" t="s">
        <v>1666</v>
      </c>
    </row>
    <row r="581" spans="1:6">
      <c r="A581" s="210" t="s">
        <v>2541</v>
      </c>
      <c r="B581" s="146" t="s">
        <v>7</v>
      </c>
      <c r="C581" s="212" t="s">
        <v>1344</v>
      </c>
      <c r="D581" s="212" t="s">
        <v>2771</v>
      </c>
      <c r="E581" s="210" t="s">
        <v>2772</v>
      </c>
      <c r="F581" s="213" t="s">
        <v>1666</v>
      </c>
    </row>
    <row r="582" spans="1:6">
      <c r="A582" s="210" t="s">
        <v>2541</v>
      </c>
      <c r="B582" s="146" t="s">
        <v>7</v>
      </c>
      <c r="C582" s="212" t="s">
        <v>1344</v>
      </c>
      <c r="D582" s="212" t="s">
        <v>2773</v>
      </c>
      <c r="E582" s="210" t="s">
        <v>2774</v>
      </c>
      <c r="F582" s="213" t="s">
        <v>1666</v>
      </c>
    </row>
    <row r="583" spans="1:6">
      <c r="A583" s="210" t="s">
        <v>2541</v>
      </c>
      <c r="B583" s="146" t="s">
        <v>7</v>
      </c>
      <c r="C583" s="212" t="s">
        <v>1344</v>
      </c>
      <c r="D583" s="212" t="s">
        <v>2775</v>
      </c>
      <c r="E583" s="210" t="s">
        <v>2776</v>
      </c>
      <c r="F583" s="213" t="s">
        <v>1666</v>
      </c>
    </row>
    <row r="584" spans="1:6">
      <c r="A584" s="210" t="s">
        <v>2541</v>
      </c>
      <c r="B584" s="146" t="s">
        <v>7</v>
      </c>
      <c r="C584" s="212" t="s">
        <v>1344</v>
      </c>
      <c r="D584" s="212" t="s">
        <v>2777</v>
      </c>
      <c r="E584" s="210" t="s">
        <v>2778</v>
      </c>
      <c r="F584" s="213" t="s">
        <v>1666</v>
      </c>
    </row>
    <row r="585" spans="1:6">
      <c r="A585" s="210" t="s">
        <v>2541</v>
      </c>
      <c r="B585" s="146" t="s">
        <v>7</v>
      </c>
      <c r="C585" s="212" t="s">
        <v>1344</v>
      </c>
      <c r="D585" s="212" t="s">
        <v>964</v>
      </c>
      <c r="E585" s="210" t="s">
        <v>2779</v>
      </c>
      <c r="F585" s="213" t="s">
        <v>1666</v>
      </c>
    </row>
    <row r="586" spans="1:6">
      <c r="A586" s="210" t="s">
        <v>2541</v>
      </c>
      <c r="B586" s="146" t="s">
        <v>7</v>
      </c>
      <c r="C586" s="212" t="s">
        <v>1344</v>
      </c>
      <c r="D586" s="212" t="s">
        <v>2780</v>
      </c>
      <c r="E586" s="210" t="s">
        <v>2781</v>
      </c>
      <c r="F586" s="213" t="s">
        <v>1666</v>
      </c>
    </row>
    <row r="587" spans="1:6">
      <c r="A587" s="210" t="s">
        <v>2541</v>
      </c>
      <c r="B587" s="146" t="s">
        <v>7</v>
      </c>
      <c r="C587" s="212" t="s">
        <v>1344</v>
      </c>
      <c r="D587" s="212" t="s">
        <v>2782</v>
      </c>
      <c r="E587" s="210" t="s">
        <v>2783</v>
      </c>
      <c r="F587" s="213" t="s">
        <v>1666</v>
      </c>
    </row>
    <row r="588" spans="1:6">
      <c r="A588" s="210" t="s">
        <v>2541</v>
      </c>
      <c r="B588" s="146" t="s">
        <v>7</v>
      </c>
      <c r="C588" s="212" t="s">
        <v>1344</v>
      </c>
      <c r="D588" s="212" t="s">
        <v>2596</v>
      </c>
      <c r="E588" s="210" t="s">
        <v>2549</v>
      </c>
      <c r="F588" s="213" t="s">
        <v>1666</v>
      </c>
    </row>
    <row r="589" spans="1:6">
      <c r="A589" s="210" t="s">
        <v>2541</v>
      </c>
      <c r="B589" s="146" t="s">
        <v>7</v>
      </c>
      <c r="C589" s="212" t="s">
        <v>1344</v>
      </c>
      <c r="D589" s="212" t="s">
        <v>2588</v>
      </c>
      <c r="E589" s="210" t="s">
        <v>2561</v>
      </c>
      <c r="F589" s="213" t="s">
        <v>1666</v>
      </c>
    </row>
    <row r="590" spans="1:6">
      <c r="A590" s="210" t="s">
        <v>2541</v>
      </c>
      <c r="B590" s="146" t="s">
        <v>7</v>
      </c>
      <c r="C590" s="212" t="s">
        <v>1344</v>
      </c>
      <c r="D590" s="212" t="s">
        <v>2584</v>
      </c>
      <c r="E590" s="210" t="s">
        <v>2784</v>
      </c>
      <c r="F590" s="213" t="s">
        <v>1666</v>
      </c>
    </row>
    <row r="591" spans="1:6">
      <c r="A591" s="210" t="s">
        <v>2541</v>
      </c>
      <c r="B591" s="146" t="s">
        <v>7</v>
      </c>
      <c r="C591" s="212" t="s">
        <v>1344</v>
      </c>
      <c r="D591" s="212" t="s">
        <v>2785</v>
      </c>
      <c r="E591" s="210" t="s">
        <v>2786</v>
      </c>
      <c r="F591" s="213" t="s">
        <v>1666</v>
      </c>
    </row>
    <row r="592" spans="1:6">
      <c r="A592" s="210" t="s">
        <v>2541</v>
      </c>
      <c r="B592" s="146" t="s">
        <v>7</v>
      </c>
      <c r="C592" s="212" t="s">
        <v>1344</v>
      </c>
      <c r="D592" s="212" t="s">
        <v>2618</v>
      </c>
      <c r="E592" s="210" t="s">
        <v>2787</v>
      </c>
      <c r="F592" s="213" t="s">
        <v>1666</v>
      </c>
    </row>
    <row r="593" spans="1:6">
      <c r="A593" s="210" t="s">
        <v>2541</v>
      </c>
      <c r="B593" s="146" t="s">
        <v>7</v>
      </c>
      <c r="C593" s="212" t="s">
        <v>1344</v>
      </c>
      <c r="D593" s="212" t="s">
        <v>2788</v>
      </c>
      <c r="E593" s="210" t="s">
        <v>2789</v>
      </c>
      <c r="F593" s="213" t="s">
        <v>1666</v>
      </c>
    </row>
    <row r="594" spans="1:6">
      <c r="A594" s="210" t="s">
        <v>2541</v>
      </c>
      <c r="B594" s="146" t="s">
        <v>7</v>
      </c>
      <c r="C594" s="212" t="s">
        <v>1344</v>
      </c>
      <c r="D594" s="212" t="s">
        <v>2790</v>
      </c>
      <c r="E594" s="210" t="s">
        <v>2791</v>
      </c>
      <c r="F594" s="213" t="s">
        <v>1666</v>
      </c>
    </row>
    <row r="595" spans="1:6">
      <c r="A595" s="210" t="s">
        <v>2541</v>
      </c>
      <c r="B595" s="146" t="s">
        <v>7</v>
      </c>
      <c r="C595" s="212" t="s">
        <v>1344</v>
      </c>
      <c r="D595" s="212" t="s">
        <v>2606</v>
      </c>
      <c r="E595" s="210" t="s">
        <v>2569</v>
      </c>
      <c r="F595" s="213" t="s">
        <v>1666</v>
      </c>
    </row>
    <row r="596" spans="1:6">
      <c r="A596" s="210" t="s">
        <v>2541</v>
      </c>
      <c r="B596" s="146" t="s">
        <v>7</v>
      </c>
      <c r="C596" s="212" t="s">
        <v>1344</v>
      </c>
      <c r="D596" s="212" t="s">
        <v>2792</v>
      </c>
      <c r="E596" s="210" t="s">
        <v>2793</v>
      </c>
      <c r="F596" s="213" t="s">
        <v>1666</v>
      </c>
    </row>
    <row r="597" spans="1:6">
      <c r="A597" s="210" t="s">
        <v>2541</v>
      </c>
      <c r="B597" s="146" t="s">
        <v>7</v>
      </c>
      <c r="C597" s="212" t="s">
        <v>1344</v>
      </c>
      <c r="D597" s="212" t="s">
        <v>2794</v>
      </c>
      <c r="E597" s="210" t="s">
        <v>2795</v>
      </c>
      <c r="F597" s="213" t="s">
        <v>1666</v>
      </c>
    </row>
    <row r="598" spans="1:6">
      <c r="A598" s="210" t="s">
        <v>2541</v>
      </c>
      <c r="B598" s="146" t="s">
        <v>7</v>
      </c>
      <c r="C598" s="212" t="s">
        <v>1344</v>
      </c>
      <c r="D598" s="212" t="s">
        <v>2796</v>
      </c>
      <c r="E598" s="210" t="s">
        <v>2797</v>
      </c>
      <c r="F598" s="213" t="s">
        <v>1666</v>
      </c>
    </row>
    <row r="599" spans="1:6">
      <c r="A599" s="210" t="s">
        <v>2541</v>
      </c>
      <c r="B599" s="146" t="s">
        <v>7</v>
      </c>
      <c r="C599" s="212" t="s">
        <v>1344</v>
      </c>
      <c r="D599" s="212" t="s">
        <v>2798</v>
      </c>
      <c r="E599" s="210" t="s">
        <v>2799</v>
      </c>
      <c r="F599" s="213" t="s">
        <v>1666</v>
      </c>
    </row>
    <row r="600" spans="1:6">
      <c r="A600" s="210" t="s">
        <v>2541</v>
      </c>
      <c r="B600" s="146" t="s">
        <v>7</v>
      </c>
      <c r="C600" s="212" t="s">
        <v>1344</v>
      </c>
      <c r="D600" s="212" t="s">
        <v>2800</v>
      </c>
      <c r="E600" s="210" t="s">
        <v>2801</v>
      </c>
      <c r="F600" s="213" t="s">
        <v>1666</v>
      </c>
    </row>
    <row r="601" spans="1:6">
      <c r="A601" s="210" t="s">
        <v>2541</v>
      </c>
      <c r="B601" s="146" t="s">
        <v>7</v>
      </c>
      <c r="C601" s="212" t="s">
        <v>1344</v>
      </c>
      <c r="D601" s="212" t="s">
        <v>2802</v>
      </c>
      <c r="E601" s="210" t="s">
        <v>2803</v>
      </c>
      <c r="F601" s="213" t="s">
        <v>1666</v>
      </c>
    </row>
    <row r="602" spans="1:6">
      <c r="A602" s="210" t="s">
        <v>2541</v>
      </c>
      <c r="B602" s="146" t="s">
        <v>7</v>
      </c>
      <c r="C602" s="212" t="s">
        <v>1344</v>
      </c>
      <c r="D602" s="212" t="s">
        <v>2804</v>
      </c>
      <c r="E602" s="210" t="s">
        <v>2805</v>
      </c>
      <c r="F602" s="213" t="s">
        <v>1666</v>
      </c>
    </row>
    <row r="603" spans="1:6">
      <c r="A603" s="210" t="s">
        <v>2541</v>
      </c>
      <c r="B603" s="146" t="s">
        <v>7</v>
      </c>
      <c r="C603" s="212" t="s">
        <v>1344</v>
      </c>
      <c r="D603" s="212" t="s">
        <v>2616</v>
      </c>
      <c r="E603" s="210" t="s">
        <v>2806</v>
      </c>
      <c r="F603" s="213" t="s">
        <v>1666</v>
      </c>
    </row>
    <row r="604" spans="1:6">
      <c r="A604" s="210" t="s">
        <v>2541</v>
      </c>
      <c r="B604" s="146" t="s">
        <v>7</v>
      </c>
      <c r="C604" s="212" t="s">
        <v>1344</v>
      </c>
      <c r="D604" s="212" t="s">
        <v>2807</v>
      </c>
      <c r="E604" s="210" t="s">
        <v>2808</v>
      </c>
      <c r="F604" s="213" t="s">
        <v>1666</v>
      </c>
    </row>
    <row r="605" spans="1:6">
      <c r="A605" s="210" t="s">
        <v>2541</v>
      </c>
      <c r="B605" s="146" t="s">
        <v>7</v>
      </c>
      <c r="C605" s="212" t="s">
        <v>1344</v>
      </c>
      <c r="D605" s="212" t="s">
        <v>2809</v>
      </c>
      <c r="E605" s="210" t="s">
        <v>2810</v>
      </c>
      <c r="F605" s="213" t="s">
        <v>1666</v>
      </c>
    </row>
    <row r="606" spans="1:6">
      <c r="A606" s="210" t="s">
        <v>2541</v>
      </c>
      <c r="B606" s="146" t="s">
        <v>7</v>
      </c>
      <c r="C606" s="212" t="s">
        <v>1344</v>
      </c>
      <c r="D606" s="212" t="s">
        <v>2811</v>
      </c>
      <c r="E606" s="210" t="s">
        <v>2812</v>
      </c>
      <c r="F606" s="213" t="s">
        <v>1666</v>
      </c>
    </row>
    <row r="607" spans="1:6">
      <c r="A607" s="210" t="s">
        <v>2541</v>
      </c>
      <c r="B607" s="146" t="s">
        <v>7</v>
      </c>
      <c r="C607" s="212" t="s">
        <v>1344</v>
      </c>
      <c r="D607" s="212" t="s">
        <v>2612</v>
      </c>
      <c r="E607" s="210" t="s">
        <v>2813</v>
      </c>
      <c r="F607" s="213" t="s">
        <v>1666</v>
      </c>
    </row>
    <row r="608" spans="1:6">
      <c r="A608" s="210" t="s">
        <v>2541</v>
      </c>
      <c r="B608" s="146" t="s">
        <v>7</v>
      </c>
      <c r="C608" s="212" t="s">
        <v>1344</v>
      </c>
      <c r="D608" s="212" t="s">
        <v>2814</v>
      </c>
      <c r="E608" s="210" t="s">
        <v>2815</v>
      </c>
      <c r="F608" s="213" t="s">
        <v>1666</v>
      </c>
    </row>
    <row r="609" spans="1:6">
      <c r="A609" s="210" t="s">
        <v>2541</v>
      </c>
      <c r="B609" s="146" t="s">
        <v>7</v>
      </c>
      <c r="C609" s="212" t="s">
        <v>1344</v>
      </c>
      <c r="D609" s="212" t="s">
        <v>2816</v>
      </c>
      <c r="E609" s="210" t="s">
        <v>2817</v>
      </c>
      <c r="F609" s="213" t="s">
        <v>1666</v>
      </c>
    </row>
    <row r="610" spans="1:6">
      <c r="A610" s="210" t="s">
        <v>2541</v>
      </c>
      <c r="B610" s="146" t="s">
        <v>7</v>
      </c>
      <c r="C610" s="212" t="s">
        <v>1344</v>
      </c>
      <c r="D610" s="212" t="s">
        <v>2608</v>
      </c>
      <c r="E610" s="210" t="s">
        <v>2818</v>
      </c>
      <c r="F610" s="213" t="s">
        <v>1666</v>
      </c>
    </row>
    <row r="611" spans="1:6">
      <c r="A611" s="210" t="s">
        <v>2541</v>
      </c>
      <c r="B611" s="146" t="s">
        <v>7</v>
      </c>
      <c r="C611" s="212" t="s">
        <v>1344</v>
      </c>
      <c r="D611" s="212" t="s">
        <v>2819</v>
      </c>
      <c r="E611" s="210" t="s">
        <v>2820</v>
      </c>
      <c r="F611" s="213" t="s">
        <v>1666</v>
      </c>
    </row>
    <row r="612" spans="1:6">
      <c r="A612" s="210" t="s">
        <v>2541</v>
      </c>
      <c r="B612" s="146" t="s">
        <v>7</v>
      </c>
      <c r="C612" s="212" t="s">
        <v>1344</v>
      </c>
      <c r="D612" s="212" t="s">
        <v>2821</v>
      </c>
      <c r="E612" s="210" t="s">
        <v>2822</v>
      </c>
      <c r="F612" s="213" t="s">
        <v>1666</v>
      </c>
    </row>
    <row r="613" spans="1:6">
      <c r="A613" s="210" t="s">
        <v>2541</v>
      </c>
      <c r="B613" s="146" t="s">
        <v>7</v>
      </c>
      <c r="C613" s="212" t="s">
        <v>1344</v>
      </c>
      <c r="D613" s="212" t="s">
        <v>2823</v>
      </c>
      <c r="E613" s="210" t="s">
        <v>2824</v>
      </c>
      <c r="F613" s="213" t="s">
        <v>1666</v>
      </c>
    </row>
    <row r="614" spans="1:6">
      <c r="A614" s="210" t="s">
        <v>2541</v>
      </c>
      <c r="B614" s="146" t="s">
        <v>7</v>
      </c>
      <c r="C614" s="212" t="s">
        <v>1344</v>
      </c>
      <c r="D614" s="212" t="s">
        <v>2614</v>
      </c>
      <c r="E614" s="210" t="s">
        <v>2577</v>
      </c>
      <c r="F614" s="213" t="s">
        <v>1666</v>
      </c>
    </row>
    <row r="615" spans="1:6">
      <c r="A615" s="210" t="s">
        <v>2541</v>
      </c>
      <c r="B615" s="146" t="s">
        <v>7</v>
      </c>
      <c r="C615" s="212" t="s">
        <v>1344</v>
      </c>
      <c r="D615" s="212" t="s">
        <v>2825</v>
      </c>
      <c r="E615" s="210" t="s">
        <v>2826</v>
      </c>
      <c r="F615" s="213" t="s">
        <v>1666</v>
      </c>
    </row>
    <row r="616" spans="1:6">
      <c r="A616" s="210" t="s">
        <v>2541</v>
      </c>
      <c r="B616" s="146" t="s">
        <v>7</v>
      </c>
      <c r="C616" s="212" t="s">
        <v>1344</v>
      </c>
      <c r="D616" s="212" t="s">
        <v>2827</v>
      </c>
      <c r="E616" s="210" t="s">
        <v>2828</v>
      </c>
      <c r="F616" s="213" t="s">
        <v>1666</v>
      </c>
    </row>
    <row r="617" spans="1:6">
      <c r="A617" s="210" t="s">
        <v>2541</v>
      </c>
      <c r="B617" s="146" t="s">
        <v>7</v>
      </c>
      <c r="C617" s="212" t="s">
        <v>1344</v>
      </c>
      <c r="D617" s="212" t="s">
        <v>2829</v>
      </c>
      <c r="E617" s="210" t="s">
        <v>2830</v>
      </c>
      <c r="F617" s="213" t="s">
        <v>1666</v>
      </c>
    </row>
    <row r="618" spans="1:6">
      <c r="A618" s="210" t="s">
        <v>2541</v>
      </c>
      <c r="B618" s="146" t="s">
        <v>7</v>
      </c>
      <c r="C618" s="212" t="s">
        <v>1344</v>
      </c>
      <c r="D618" s="212" t="s">
        <v>2831</v>
      </c>
      <c r="E618" s="210" t="s">
        <v>2832</v>
      </c>
      <c r="F618" s="213" t="s">
        <v>1666</v>
      </c>
    </row>
    <row r="619" spans="1:6">
      <c r="A619" s="210" t="s">
        <v>2541</v>
      </c>
      <c r="B619" s="146" t="s">
        <v>7</v>
      </c>
      <c r="C619" s="212" t="s">
        <v>1344</v>
      </c>
      <c r="D619" s="212" t="s">
        <v>2590</v>
      </c>
      <c r="E619" s="210" t="s">
        <v>2833</v>
      </c>
      <c r="F619" s="213" t="s">
        <v>1666</v>
      </c>
    </row>
    <row r="620" spans="1:6">
      <c r="A620" s="210" t="s">
        <v>2541</v>
      </c>
      <c r="B620" s="146" t="s">
        <v>7</v>
      </c>
      <c r="C620" s="212" t="s">
        <v>1344</v>
      </c>
      <c r="D620" s="212" t="s">
        <v>2834</v>
      </c>
      <c r="E620" s="210" t="s">
        <v>2835</v>
      </c>
      <c r="F620" s="213" t="s">
        <v>1666</v>
      </c>
    </row>
    <row r="621" spans="1:6">
      <c r="A621" s="210" t="s">
        <v>2541</v>
      </c>
      <c r="B621" s="146" t="s">
        <v>7</v>
      </c>
      <c r="C621" s="212" t="s">
        <v>1344</v>
      </c>
      <c r="D621" s="212" t="s">
        <v>2836</v>
      </c>
      <c r="E621" s="210" t="s">
        <v>2837</v>
      </c>
      <c r="F621" s="213" t="s">
        <v>1666</v>
      </c>
    </row>
    <row r="622" spans="1:6">
      <c r="A622" s="210" t="s">
        <v>2541</v>
      </c>
      <c r="B622" s="146" t="s">
        <v>7</v>
      </c>
      <c r="C622" s="212" t="s">
        <v>1344</v>
      </c>
      <c r="D622" s="212" t="s">
        <v>2594</v>
      </c>
      <c r="E622" s="210" t="s">
        <v>2838</v>
      </c>
      <c r="F622" s="213" t="s">
        <v>1666</v>
      </c>
    </row>
    <row r="623" spans="1:6">
      <c r="A623" s="210" t="s">
        <v>2541</v>
      </c>
      <c r="B623" s="146" t="s">
        <v>7</v>
      </c>
      <c r="C623" s="212" t="s">
        <v>1344</v>
      </c>
      <c r="D623" s="212" t="s">
        <v>2839</v>
      </c>
      <c r="E623" s="210" t="s">
        <v>2840</v>
      </c>
      <c r="F623" s="213" t="s">
        <v>1666</v>
      </c>
    </row>
    <row r="624" spans="1:6">
      <c r="A624" s="210" t="s">
        <v>2541</v>
      </c>
      <c r="B624" s="146" t="s">
        <v>7</v>
      </c>
      <c r="C624" s="212" t="s">
        <v>1344</v>
      </c>
      <c r="D624" s="212" t="s">
        <v>2586</v>
      </c>
      <c r="E624" s="210" t="s">
        <v>2841</v>
      </c>
      <c r="F624" s="213" t="s">
        <v>1666</v>
      </c>
    </row>
    <row r="625" spans="1:6">
      <c r="A625" s="210" t="s">
        <v>2541</v>
      </c>
      <c r="B625" s="146" t="s">
        <v>7</v>
      </c>
      <c r="C625" s="212" t="s">
        <v>1344</v>
      </c>
      <c r="D625" s="212" t="s">
        <v>2842</v>
      </c>
      <c r="E625" s="210" t="s">
        <v>2843</v>
      </c>
      <c r="F625" s="213" t="s">
        <v>1666</v>
      </c>
    </row>
    <row r="626" spans="1:6">
      <c r="A626" s="210" t="s">
        <v>2541</v>
      </c>
      <c r="B626" s="146" t="s">
        <v>7</v>
      </c>
      <c r="C626" s="212" t="s">
        <v>1344</v>
      </c>
      <c r="D626" s="212" t="s">
        <v>2844</v>
      </c>
      <c r="E626" s="210" t="s">
        <v>2845</v>
      </c>
      <c r="F626" s="213" t="s">
        <v>1666</v>
      </c>
    </row>
    <row r="627" spans="1:6">
      <c r="A627" s="210" t="s">
        <v>2541</v>
      </c>
      <c r="B627" s="146" t="s">
        <v>7</v>
      </c>
      <c r="C627" s="212" t="s">
        <v>1344</v>
      </c>
      <c r="D627" s="212" t="s">
        <v>2846</v>
      </c>
      <c r="E627" s="210" t="s">
        <v>2847</v>
      </c>
      <c r="F627" s="213" t="s">
        <v>1666</v>
      </c>
    </row>
    <row r="628" spans="1:6">
      <c r="A628" s="210" t="s">
        <v>2541</v>
      </c>
      <c r="B628" s="146" t="s">
        <v>7</v>
      </c>
      <c r="C628" s="212" t="s">
        <v>1344</v>
      </c>
      <c r="D628" s="212" t="s">
        <v>2848</v>
      </c>
      <c r="E628" s="210" t="s">
        <v>2849</v>
      </c>
      <c r="F628" s="213" t="s">
        <v>1666</v>
      </c>
    </row>
    <row r="629" spans="1:6">
      <c r="A629" s="210" t="s">
        <v>2541</v>
      </c>
      <c r="B629" s="146" t="s">
        <v>7</v>
      </c>
      <c r="C629" s="212" t="s">
        <v>1344</v>
      </c>
      <c r="D629" s="212" t="s">
        <v>2850</v>
      </c>
      <c r="E629" s="210" t="s">
        <v>2851</v>
      </c>
      <c r="F629" s="213" t="s">
        <v>1666</v>
      </c>
    </row>
    <row r="630" spans="1:6">
      <c r="A630" s="210" t="s">
        <v>2541</v>
      </c>
      <c r="B630" s="146" t="s">
        <v>7</v>
      </c>
      <c r="C630" s="212" t="s">
        <v>1344</v>
      </c>
      <c r="D630" s="212" t="s">
        <v>2852</v>
      </c>
      <c r="E630" s="210" t="s">
        <v>2853</v>
      </c>
      <c r="F630" s="213" t="s">
        <v>1666</v>
      </c>
    </row>
    <row r="631" spans="1:6">
      <c r="A631" s="210" t="s">
        <v>2541</v>
      </c>
      <c r="B631" s="146" t="s">
        <v>7</v>
      </c>
      <c r="C631" s="212" t="s">
        <v>1344</v>
      </c>
      <c r="D631" s="212" t="s">
        <v>2854</v>
      </c>
      <c r="E631" s="210" t="s">
        <v>2855</v>
      </c>
      <c r="F631" s="213" t="s">
        <v>1666</v>
      </c>
    </row>
    <row r="632" spans="1:6">
      <c r="A632" s="210" t="s">
        <v>2541</v>
      </c>
      <c r="B632" s="146" t="s">
        <v>7</v>
      </c>
      <c r="C632" s="212" t="s">
        <v>1344</v>
      </c>
      <c r="D632" s="212" t="s">
        <v>2602</v>
      </c>
      <c r="E632" s="210" t="s">
        <v>2565</v>
      </c>
      <c r="F632" s="213" t="s">
        <v>1666</v>
      </c>
    </row>
    <row r="633" spans="1:6">
      <c r="A633" s="210" t="s">
        <v>2541</v>
      </c>
      <c r="B633" s="146" t="s">
        <v>7</v>
      </c>
      <c r="C633" s="212" t="s">
        <v>1344</v>
      </c>
      <c r="D633" s="212" t="s">
        <v>2856</v>
      </c>
      <c r="E633" s="210" t="s">
        <v>2857</v>
      </c>
      <c r="F633" s="213" t="s">
        <v>1666</v>
      </c>
    </row>
    <row r="634" spans="1:6">
      <c r="A634" s="210" t="s">
        <v>1668</v>
      </c>
      <c r="B634" s="211" t="s">
        <v>12</v>
      </c>
      <c r="C634" s="212" t="s">
        <v>99</v>
      </c>
      <c r="D634" s="212" t="s">
        <v>2858</v>
      </c>
      <c r="E634" s="210" t="s">
        <v>2859</v>
      </c>
      <c r="F634" s="213" t="s">
        <v>1724</v>
      </c>
    </row>
    <row r="635" spans="1:6">
      <c r="A635" s="210" t="s">
        <v>1668</v>
      </c>
      <c r="B635" s="211" t="s">
        <v>12</v>
      </c>
      <c r="C635" s="212" t="s">
        <v>99</v>
      </c>
      <c r="D635" s="212" t="s">
        <v>2860</v>
      </c>
      <c r="E635" s="210" t="s">
        <v>2861</v>
      </c>
      <c r="F635" s="213" t="s">
        <v>1724</v>
      </c>
    </row>
    <row r="636" spans="1:6">
      <c r="A636" s="210" t="s">
        <v>1668</v>
      </c>
      <c r="B636" s="211" t="s">
        <v>12</v>
      </c>
      <c r="C636" s="212" t="s">
        <v>99</v>
      </c>
      <c r="D636" s="212" t="s">
        <v>2862</v>
      </c>
      <c r="E636" s="210" t="s">
        <v>2863</v>
      </c>
      <c r="F636" s="213" t="s">
        <v>1724</v>
      </c>
    </row>
    <row r="637" spans="1:6">
      <c r="A637" s="210" t="s">
        <v>1668</v>
      </c>
      <c r="B637" s="211" t="s">
        <v>12</v>
      </c>
      <c r="C637" s="212" t="s">
        <v>99</v>
      </c>
      <c r="D637" s="212" t="s">
        <v>2864</v>
      </c>
      <c r="E637" s="210" t="s">
        <v>2865</v>
      </c>
      <c r="F637" s="213" t="s">
        <v>1724</v>
      </c>
    </row>
    <row r="638" spans="1:6">
      <c r="A638" s="210" t="s">
        <v>1668</v>
      </c>
      <c r="B638" s="211" t="s">
        <v>12</v>
      </c>
      <c r="C638" s="212" t="s">
        <v>99</v>
      </c>
      <c r="D638" s="212" t="s">
        <v>2866</v>
      </c>
      <c r="E638" s="210" t="s">
        <v>2867</v>
      </c>
      <c r="F638" s="213" t="s">
        <v>1724</v>
      </c>
    </row>
    <row r="639" spans="1:6">
      <c r="A639" s="210" t="s">
        <v>1668</v>
      </c>
      <c r="B639" s="211" t="s">
        <v>12</v>
      </c>
      <c r="C639" s="212" t="s">
        <v>99</v>
      </c>
      <c r="D639" s="212" t="s">
        <v>2868</v>
      </c>
      <c r="E639" s="210" t="s">
        <v>2869</v>
      </c>
      <c r="F639" s="213" t="s">
        <v>1724</v>
      </c>
    </row>
    <row r="640" spans="1:6">
      <c r="A640" s="210" t="s">
        <v>1668</v>
      </c>
      <c r="B640" s="211" t="s">
        <v>12</v>
      </c>
      <c r="C640" s="212" t="s">
        <v>99</v>
      </c>
      <c r="D640" s="212" t="s">
        <v>2870</v>
      </c>
      <c r="E640" s="210" t="s">
        <v>2871</v>
      </c>
      <c r="F640" s="213" t="s">
        <v>1724</v>
      </c>
    </row>
    <row r="641" spans="1:6">
      <c r="A641" s="210" t="s">
        <v>1668</v>
      </c>
      <c r="B641" s="211" t="s">
        <v>12</v>
      </c>
      <c r="C641" s="212" t="s">
        <v>99</v>
      </c>
      <c r="D641" s="212" t="s">
        <v>2872</v>
      </c>
      <c r="E641" s="210" t="s">
        <v>2873</v>
      </c>
      <c r="F641" s="213" t="s">
        <v>1724</v>
      </c>
    </row>
    <row r="642" spans="1:6">
      <c r="A642" s="210" t="s">
        <v>1668</v>
      </c>
      <c r="B642" s="211" t="s">
        <v>12</v>
      </c>
      <c r="C642" s="212" t="s">
        <v>99</v>
      </c>
      <c r="D642" s="212" t="s">
        <v>2874</v>
      </c>
      <c r="E642" s="210" t="s">
        <v>2875</v>
      </c>
      <c r="F642" s="213" t="s">
        <v>1724</v>
      </c>
    </row>
    <row r="643" spans="1:6">
      <c r="A643" s="210" t="s">
        <v>1668</v>
      </c>
      <c r="B643" s="211" t="s">
        <v>12</v>
      </c>
      <c r="C643" s="212" t="s">
        <v>99</v>
      </c>
      <c r="D643" s="212" t="s">
        <v>2876</v>
      </c>
      <c r="E643" s="210" t="s">
        <v>2863</v>
      </c>
      <c r="F643" s="213" t="s">
        <v>1724</v>
      </c>
    </row>
    <row r="644" spans="1:6">
      <c r="A644" s="210" t="s">
        <v>1668</v>
      </c>
      <c r="B644" s="211" t="s">
        <v>12</v>
      </c>
      <c r="C644" s="212" t="s">
        <v>99</v>
      </c>
      <c r="D644" s="212" t="s">
        <v>2877</v>
      </c>
      <c r="E644" s="210" t="s">
        <v>2878</v>
      </c>
      <c r="F644" s="213" t="s">
        <v>1724</v>
      </c>
    </row>
    <row r="645" spans="1:6">
      <c r="A645" s="210" t="s">
        <v>1668</v>
      </c>
      <c r="B645" s="211" t="s">
        <v>12</v>
      </c>
      <c r="C645" s="212" t="s">
        <v>99</v>
      </c>
      <c r="D645" s="212" t="s">
        <v>2879</v>
      </c>
      <c r="E645" s="210" t="s">
        <v>2880</v>
      </c>
      <c r="F645" s="213" t="s">
        <v>1724</v>
      </c>
    </row>
    <row r="646" spans="1:6">
      <c r="A646" s="210" t="s">
        <v>1668</v>
      </c>
      <c r="B646" s="211" t="s">
        <v>12</v>
      </c>
      <c r="C646" s="212" t="s">
        <v>99</v>
      </c>
      <c r="D646" s="212" t="s">
        <v>2881</v>
      </c>
      <c r="E646" s="210" t="s">
        <v>2882</v>
      </c>
      <c r="F646" s="213" t="s">
        <v>1724</v>
      </c>
    </row>
    <row r="647" spans="1:6">
      <c r="A647" s="210" t="s">
        <v>1668</v>
      </c>
      <c r="B647" s="211" t="s">
        <v>12</v>
      </c>
      <c r="C647" s="212" t="s">
        <v>99</v>
      </c>
      <c r="D647" s="212" t="s">
        <v>2883</v>
      </c>
      <c r="E647" s="210" t="s">
        <v>2884</v>
      </c>
      <c r="F647" s="213" t="s">
        <v>1724</v>
      </c>
    </row>
    <row r="648" spans="1:6">
      <c r="A648" s="210" t="s">
        <v>1668</v>
      </c>
      <c r="B648" s="211" t="s">
        <v>12</v>
      </c>
      <c r="C648" s="212" t="s">
        <v>99</v>
      </c>
      <c r="D648" s="212" t="s">
        <v>2885</v>
      </c>
      <c r="E648" s="210" t="s">
        <v>2886</v>
      </c>
      <c r="F648" s="213" t="s">
        <v>1724</v>
      </c>
    </row>
    <row r="649" spans="1:6">
      <c r="A649" s="210" t="s">
        <v>1668</v>
      </c>
      <c r="B649" s="211" t="s">
        <v>12</v>
      </c>
      <c r="C649" s="212" t="s">
        <v>99</v>
      </c>
      <c r="D649" s="212" t="s">
        <v>2887</v>
      </c>
      <c r="E649" s="210" t="s">
        <v>2863</v>
      </c>
      <c r="F649" s="213" t="s">
        <v>1724</v>
      </c>
    </row>
    <row r="650" spans="1:6">
      <c r="A650" s="210" t="s">
        <v>1668</v>
      </c>
      <c r="B650" s="211" t="s">
        <v>12</v>
      </c>
      <c r="C650" s="212" t="s">
        <v>99</v>
      </c>
      <c r="D650" s="212" t="s">
        <v>2888</v>
      </c>
      <c r="E650" s="210" t="s">
        <v>2889</v>
      </c>
      <c r="F650" s="213" t="s">
        <v>1724</v>
      </c>
    </row>
    <row r="651" spans="1:6">
      <c r="A651" s="210" t="s">
        <v>1668</v>
      </c>
      <c r="B651" s="211" t="s">
        <v>12</v>
      </c>
      <c r="C651" s="212" t="s">
        <v>99</v>
      </c>
      <c r="D651" s="212" t="s">
        <v>2890</v>
      </c>
      <c r="E651" s="210" t="s">
        <v>2891</v>
      </c>
      <c r="F651" s="213" t="s">
        <v>1724</v>
      </c>
    </row>
    <row r="652" spans="1:6">
      <c r="A652" s="210" t="s">
        <v>1668</v>
      </c>
      <c r="B652" s="211" t="s">
        <v>12</v>
      </c>
      <c r="C652" s="212" t="s">
        <v>99</v>
      </c>
      <c r="D652" s="212" t="s">
        <v>2892</v>
      </c>
      <c r="E652" s="210" t="s">
        <v>2893</v>
      </c>
      <c r="F652" s="213" t="s">
        <v>1724</v>
      </c>
    </row>
    <row r="653" spans="1:6">
      <c r="A653" s="210" t="s">
        <v>1668</v>
      </c>
      <c r="B653" s="211" t="s">
        <v>12</v>
      </c>
      <c r="C653" s="212" t="s">
        <v>99</v>
      </c>
      <c r="D653" s="212" t="s">
        <v>2894</v>
      </c>
      <c r="E653" s="210" t="s">
        <v>2863</v>
      </c>
      <c r="F653" s="213" t="s">
        <v>1724</v>
      </c>
    </row>
    <row r="654" spans="1:6">
      <c r="A654" s="210" t="s">
        <v>1668</v>
      </c>
      <c r="B654" s="211" t="s">
        <v>12</v>
      </c>
      <c r="C654" s="212" t="s">
        <v>99</v>
      </c>
      <c r="D654" s="212" t="s">
        <v>2895</v>
      </c>
      <c r="E654" s="210" t="s">
        <v>2896</v>
      </c>
      <c r="F654" s="213" t="s">
        <v>1724</v>
      </c>
    </row>
    <row r="655" spans="1:6">
      <c r="A655" s="210" t="s">
        <v>1668</v>
      </c>
      <c r="B655" s="211" t="s">
        <v>12</v>
      </c>
      <c r="C655" s="212" t="s">
        <v>99</v>
      </c>
      <c r="D655" s="212" t="s">
        <v>2897</v>
      </c>
      <c r="E655" s="210" t="s">
        <v>2898</v>
      </c>
      <c r="F655" s="213" t="s">
        <v>1724</v>
      </c>
    </row>
    <row r="656" spans="1:6">
      <c r="A656" s="210" t="s">
        <v>1668</v>
      </c>
      <c r="B656" s="211" t="s">
        <v>12</v>
      </c>
      <c r="C656" s="212" t="s">
        <v>99</v>
      </c>
      <c r="D656" s="212" t="s">
        <v>2899</v>
      </c>
      <c r="E656" s="210" t="s">
        <v>2900</v>
      </c>
      <c r="F656" s="213" t="s">
        <v>1724</v>
      </c>
    </row>
    <row r="657" spans="1:6">
      <c r="A657" s="210" t="s">
        <v>1668</v>
      </c>
      <c r="B657" s="211" t="s">
        <v>12</v>
      </c>
      <c r="C657" s="212" t="s">
        <v>99</v>
      </c>
      <c r="D657" s="212" t="s">
        <v>2901</v>
      </c>
      <c r="E657" s="210" t="s">
        <v>2902</v>
      </c>
      <c r="F657" s="213" t="s">
        <v>1724</v>
      </c>
    </row>
    <row r="658" spans="1:6">
      <c r="A658" s="210" t="s">
        <v>1668</v>
      </c>
      <c r="B658" s="211" t="s">
        <v>12</v>
      </c>
      <c r="C658" s="212" t="s">
        <v>99</v>
      </c>
      <c r="D658" s="212" t="s">
        <v>2903</v>
      </c>
      <c r="E658" s="210" t="s">
        <v>2904</v>
      </c>
      <c r="F658" s="213" t="s">
        <v>1724</v>
      </c>
    </row>
    <row r="659" spans="1:6">
      <c r="A659" s="210" t="s">
        <v>1668</v>
      </c>
      <c r="B659" s="211" t="s">
        <v>12</v>
      </c>
      <c r="C659" s="212" t="s">
        <v>99</v>
      </c>
      <c r="D659" s="212" t="s">
        <v>2905</v>
      </c>
      <c r="E659" s="210" t="s">
        <v>2906</v>
      </c>
      <c r="F659" s="213" t="s">
        <v>1724</v>
      </c>
    </row>
    <row r="660" spans="1:6">
      <c r="A660" s="210" t="s">
        <v>1668</v>
      </c>
      <c r="B660" s="211" t="s">
        <v>12</v>
      </c>
      <c r="C660" s="212" t="s">
        <v>99</v>
      </c>
      <c r="D660" s="212" t="s">
        <v>2907</v>
      </c>
      <c r="E660" s="210" t="s">
        <v>2908</v>
      </c>
      <c r="F660" s="213" t="s">
        <v>1724</v>
      </c>
    </row>
    <row r="661" spans="1:6">
      <c r="A661" s="210" t="s">
        <v>1668</v>
      </c>
      <c r="B661" s="211" t="s">
        <v>12</v>
      </c>
      <c r="C661" s="212" t="s">
        <v>99</v>
      </c>
      <c r="D661" s="212" t="s">
        <v>2909</v>
      </c>
      <c r="E661" s="210" t="s">
        <v>2910</v>
      </c>
      <c r="F661" s="213" t="s">
        <v>1724</v>
      </c>
    </row>
    <row r="662" spans="1:6">
      <c r="A662" s="210" t="s">
        <v>1668</v>
      </c>
      <c r="B662" s="211" t="s">
        <v>12</v>
      </c>
      <c r="C662" s="212" t="s">
        <v>99</v>
      </c>
      <c r="D662" s="212" t="s">
        <v>2911</v>
      </c>
      <c r="E662" s="210" t="s">
        <v>2912</v>
      </c>
      <c r="F662" s="213" t="s">
        <v>1724</v>
      </c>
    </row>
    <row r="663" spans="1:6">
      <c r="A663" s="210" t="s">
        <v>1668</v>
      </c>
      <c r="B663" s="211" t="s">
        <v>12</v>
      </c>
      <c r="C663" s="212" t="s">
        <v>99</v>
      </c>
      <c r="D663" s="212" t="s">
        <v>2913</v>
      </c>
      <c r="E663" s="210" t="s">
        <v>2914</v>
      </c>
      <c r="F663" s="213" t="s">
        <v>1724</v>
      </c>
    </row>
    <row r="664" spans="1:6">
      <c r="A664" s="210" t="s">
        <v>1668</v>
      </c>
      <c r="B664" s="211" t="s">
        <v>12</v>
      </c>
      <c r="C664" s="212" t="s">
        <v>99</v>
      </c>
      <c r="D664" s="212" t="s">
        <v>2915</v>
      </c>
      <c r="E664" s="210" t="s">
        <v>2916</v>
      </c>
      <c r="F664" s="213" t="s">
        <v>1724</v>
      </c>
    </row>
    <row r="665" spans="1:6">
      <c r="A665" s="210" t="s">
        <v>1668</v>
      </c>
      <c r="B665" s="211" t="s">
        <v>12</v>
      </c>
      <c r="C665" s="212" t="s">
        <v>99</v>
      </c>
      <c r="D665" s="212" t="s">
        <v>2917</v>
      </c>
      <c r="E665" s="210" t="s">
        <v>2918</v>
      </c>
      <c r="F665" s="213" t="s">
        <v>1724</v>
      </c>
    </row>
    <row r="666" spans="1:6">
      <c r="A666" s="210" t="s">
        <v>1668</v>
      </c>
      <c r="B666" s="211" t="s">
        <v>12</v>
      </c>
      <c r="C666" s="212" t="s">
        <v>99</v>
      </c>
      <c r="D666" s="212" t="s">
        <v>2919</v>
      </c>
      <c r="E666" s="210" t="s">
        <v>2920</v>
      </c>
      <c r="F666" s="213" t="s">
        <v>1724</v>
      </c>
    </row>
    <row r="667" spans="1:6">
      <c r="A667" s="210" t="s">
        <v>1668</v>
      </c>
      <c r="B667" s="211" t="s">
        <v>12</v>
      </c>
      <c r="C667" s="212" t="s">
        <v>99</v>
      </c>
      <c r="D667" s="212" t="s">
        <v>2921</v>
      </c>
      <c r="E667" s="210" t="s">
        <v>2922</v>
      </c>
      <c r="F667" s="213" t="s">
        <v>1724</v>
      </c>
    </row>
    <row r="668" spans="1:6">
      <c r="A668" s="210" t="s">
        <v>1668</v>
      </c>
      <c r="B668" s="211" t="s">
        <v>12</v>
      </c>
      <c r="C668" s="212" t="s">
        <v>99</v>
      </c>
      <c r="D668" s="212" t="s">
        <v>2923</v>
      </c>
      <c r="E668" s="210" t="s">
        <v>2924</v>
      </c>
      <c r="F668" s="213" t="s">
        <v>1724</v>
      </c>
    </row>
    <row r="669" spans="1:6">
      <c r="A669" s="210" t="s">
        <v>1668</v>
      </c>
      <c r="B669" s="211" t="s">
        <v>12</v>
      </c>
      <c r="C669" s="212" t="s">
        <v>99</v>
      </c>
      <c r="D669" s="212" t="s">
        <v>2925</v>
      </c>
      <c r="E669" s="210" t="s">
        <v>2926</v>
      </c>
      <c r="F669" s="213" t="s">
        <v>1724</v>
      </c>
    </row>
    <row r="670" spans="1:6">
      <c r="A670" s="210" t="s">
        <v>1668</v>
      </c>
      <c r="B670" s="211" t="s">
        <v>12</v>
      </c>
      <c r="C670" s="212" t="s">
        <v>99</v>
      </c>
      <c r="D670" s="212" t="s">
        <v>2927</v>
      </c>
      <c r="E670" s="210" t="s">
        <v>2928</v>
      </c>
      <c r="F670" s="213" t="s">
        <v>1724</v>
      </c>
    </row>
    <row r="671" spans="1:6">
      <c r="A671" s="210" t="s">
        <v>1668</v>
      </c>
      <c r="B671" s="211" t="s">
        <v>12</v>
      </c>
      <c r="C671" s="212" t="s">
        <v>99</v>
      </c>
      <c r="D671" s="212" t="s">
        <v>2929</v>
      </c>
      <c r="E671" s="210" t="s">
        <v>2930</v>
      </c>
      <c r="F671" s="213" t="s">
        <v>1724</v>
      </c>
    </row>
    <row r="672" spans="1:6">
      <c r="A672" s="210" t="s">
        <v>1668</v>
      </c>
      <c r="B672" s="211" t="s">
        <v>12</v>
      </c>
      <c r="C672" s="212" t="s">
        <v>99</v>
      </c>
      <c r="D672" s="212" t="s">
        <v>2931</v>
      </c>
      <c r="E672" s="210" t="s">
        <v>2932</v>
      </c>
      <c r="F672" s="213" t="s">
        <v>1724</v>
      </c>
    </row>
    <row r="673" spans="1:6">
      <c r="A673" s="210" t="s">
        <v>1668</v>
      </c>
      <c r="B673" s="211" t="s">
        <v>12</v>
      </c>
      <c r="C673" s="212" t="s">
        <v>99</v>
      </c>
      <c r="D673" s="212" t="s">
        <v>2933</v>
      </c>
      <c r="E673" s="210" t="s">
        <v>2934</v>
      </c>
      <c r="F673" s="213" t="s">
        <v>1724</v>
      </c>
    </row>
    <row r="674" spans="1:6">
      <c r="A674" s="210" t="s">
        <v>1668</v>
      </c>
      <c r="B674" s="211" t="s">
        <v>12</v>
      </c>
      <c r="C674" s="212" t="s">
        <v>99</v>
      </c>
      <c r="D674" s="212" t="s">
        <v>2935</v>
      </c>
      <c r="E674" s="210" t="s">
        <v>2936</v>
      </c>
      <c r="F674" s="213" t="s">
        <v>1724</v>
      </c>
    </row>
    <row r="675" spans="1:6">
      <c r="A675" s="210" t="s">
        <v>1668</v>
      </c>
      <c r="B675" s="211" t="s">
        <v>12</v>
      </c>
      <c r="C675" s="212" t="s">
        <v>99</v>
      </c>
      <c r="D675" s="212" t="s">
        <v>2937</v>
      </c>
      <c r="E675" s="210" t="s">
        <v>2938</v>
      </c>
      <c r="F675" s="213" t="s">
        <v>1724</v>
      </c>
    </row>
    <row r="676" spans="1:6">
      <c r="A676" s="210" t="s">
        <v>1668</v>
      </c>
      <c r="B676" s="211" t="s">
        <v>12</v>
      </c>
      <c r="C676" s="212" t="s">
        <v>99</v>
      </c>
      <c r="D676" s="212" t="s">
        <v>2939</v>
      </c>
      <c r="E676" s="210" t="s">
        <v>2940</v>
      </c>
      <c r="F676" s="213" t="s">
        <v>1724</v>
      </c>
    </row>
    <row r="677" spans="1:6">
      <c r="A677" s="210" t="s">
        <v>1668</v>
      </c>
      <c r="B677" s="211" t="s">
        <v>12</v>
      </c>
      <c r="C677" s="212" t="s">
        <v>99</v>
      </c>
      <c r="D677" s="212" t="s">
        <v>2941</v>
      </c>
      <c r="E677" s="210" t="s">
        <v>2942</v>
      </c>
      <c r="F677" s="213" t="s">
        <v>1724</v>
      </c>
    </row>
    <row r="678" spans="1:6">
      <c r="A678" s="210" t="s">
        <v>1668</v>
      </c>
      <c r="B678" s="211" t="s">
        <v>12</v>
      </c>
      <c r="C678" s="212" t="s">
        <v>99</v>
      </c>
      <c r="D678" s="212" t="s">
        <v>2943</v>
      </c>
      <c r="E678" s="210" t="s">
        <v>2944</v>
      </c>
      <c r="F678" s="213" t="s">
        <v>1724</v>
      </c>
    </row>
    <row r="679" spans="1:6">
      <c r="A679" s="210" t="s">
        <v>1668</v>
      </c>
      <c r="B679" s="211" t="s">
        <v>12</v>
      </c>
      <c r="C679" s="212" t="s">
        <v>99</v>
      </c>
      <c r="D679" s="212" t="s">
        <v>2945</v>
      </c>
      <c r="E679" s="210" t="s">
        <v>2946</v>
      </c>
      <c r="F679" s="213" t="s">
        <v>1724</v>
      </c>
    </row>
    <row r="680" spans="1:6">
      <c r="A680" s="210" t="s">
        <v>1668</v>
      </c>
      <c r="B680" s="211" t="s">
        <v>12</v>
      </c>
      <c r="C680" s="212" t="s">
        <v>99</v>
      </c>
      <c r="D680" s="212" t="s">
        <v>2947</v>
      </c>
      <c r="E680" s="210" t="s">
        <v>2948</v>
      </c>
      <c r="F680" s="213" t="s">
        <v>1724</v>
      </c>
    </row>
    <row r="681" spans="1:6">
      <c r="A681" s="210" t="s">
        <v>1668</v>
      </c>
      <c r="B681" s="211" t="s">
        <v>12</v>
      </c>
      <c r="C681" s="212" t="s">
        <v>99</v>
      </c>
      <c r="D681" s="212" t="s">
        <v>2949</v>
      </c>
      <c r="E681" s="210" t="s">
        <v>2950</v>
      </c>
      <c r="F681" s="213" t="s">
        <v>1724</v>
      </c>
    </row>
    <row r="682" spans="1:6">
      <c r="A682" s="210" t="s">
        <v>1668</v>
      </c>
      <c r="B682" s="211" t="s">
        <v>12</v>
      </c>
      <c r="C682" s="212" t="s">
        <v>99</v>
      </c>
      <c r="D682" s="212" t="s">
        <v>2951</v>
      </c>
      <c r="E682" s="210" t="s">
        <v>2952</v>
      </c>
      <c r="F682" s="213" t="s">
        <v>1724</v>
      </c>
    </row>
    <row r="683" spans="1:6">
      <c r="A683" s="210" t="s">
        <v>1668</v>
      </c>
      <c r="B683" s="211" t="s">
        <v>12</v>
      </c>
      <c r="C683" s="212" t="s">
        <v>99</v>
      </c>
      <c r="D683" s="212" t="s">
        <v>2953</v>
      </c>
      <c r="E683" s="210" t="s">
        <v>2954</v>
      </c>
      <c r="F683" s="213" t="s">
        <v>1724</v>
      </c>
    </row>
    <row r="684" spans="1:6">
      <c r="A684" s="210" t="s">
        <v>1668</v>
      </c>
      <c r="B684" s="211" t="s">
        <v>12</v>
      </c>
      <c r="C684" s="212" t="s">
        <v>99</v>
      </c>
      <c r="D684" s="212" t="s">
        <v>2955</v>
      </c>
      <c r="E684" s="210" t="s">
        <v>2956</v>
      </c>
      <c r="F684" s="213" t="s">
        <v>1724</v>
      </c>
    </row>
    <row r="685" spans="1:6">
      <c r="A685" s="210" t="s">
        <v>1668</v>
      </c>
      <c r="B685" s="211" t="s">
        <v>12</v>
      </c>
      <c r="C685" s="212" t="s">
        <v>99</v>
      </c>
      <c r="D685" s="212" t="s">
        <v>2957</v>
      </c>
      <c r="E685" s="210" t="s">
        <v>2958</v>
      </c>
      <c r="F685" s="213" t="s">
        <v>1724</v>
      </c>
    </row>
    <row r="686" spans="1:6">
      <c r="A686" s="210" t="s">
        <v>1668</v>
      </c>
      <c r="B686" s="211" t="s">
        <v>12</v>
      </c>
      <c r="C686" s="212" t="s">
        <v>99</v>
      </c>
      <c r="D686" s="212" t="s">
        <v>2959</v>
      </c>
      <c r="E686" s="210" t="s">
        <v>2960</v>
      </c>
      <c r="F686" s="213" t="s">
        <v>1724</v>
      </c>
    </row>
    <row r="687" spans="1:6">
      <c r="A687" s="210" t="s">
        <v>1668</v>
      </c>
      <c r="B687" s="211" t="s">
        <v>12</v>
      </c>
      <c r="C687" s="212" t="s">
        <v>99</v>
      </c>
      <c r="D687" s="212" t="s">
        <v>2961</v>
      </c>
      <c r="E687" s="210" t="s">
        <v>2962</v>
      </c>
      <c r="F687" s="213" t="s">
        <v>1724</v>
      </c>
    </row>
    <row r="688" spans="1:6">
      <c r="A688" s="210" t="s">
        <v>1668</v>
      </c>
      <c r="B688" s="211" t="s">
        <v>12</v>
      </c>
      <c r="C688" s="212" t="s">
        <v>99</v>
      </c>
      <c r="D688" s="212" t="s">
        <v>2963</v>
      </c>
      <c r="E688" s="210" t="s">
        <v>2964</v>
      </c>
      <c r="F688" s="213" t="s">
        <v>1724</v>
      </c>
    </row>
    <row r="689" spans="1:6">
      <c r="A689" s="210" t="s">
        <v>1668</v>
      </c>
      <c r="B689" s="211" t="s">
        <v>12</v>
      </c>
      <c r="C689" s="212" t="s">
        <v>99</v>
      </c>
      <c r="D689" s="212" t="s">
        <v>2965</v>
      </c>
      <c r="E689" s="210" t="s">
        <v>2966</v>
      </c>
      <c r="F689" s="213" t="s">
        <v>1724</v>
      </c>
    </row>
    <row r="690" spans="1:6">
      <c r="A690" s="210" t="s">
        <v>1668</v>
      </c>
      <c r="B690" s="211" t="s">
        <v>12</v>
      </c>
      <c r="C690" s="212" t="s">
        <v>99</v>
      </c>
      <c r="D690" s="212" t="s">
        <v>2967</v>
      </c>
      <c r="E690" s="210" t="s">
        <v>2968</v>
      </c>
      <c r="F690" s="213" t="s">
        <v>1724</v>
      </c>
    </row>
    <row r="691" spans="1:6">
      <c r="A691" s="210" t="s">
        <v>1668</v>
      </c>
      <c r="B691" s="211" t="s">
        <v>12</v>
      </c>
      <c r="C691" s="212" t="s">
        <v>99</v>
      </c>
      <c r="D691" s="212" t="s">
        <v>2969</v>
      </c>
      <c r="E691" s="210" t="s">
        <v>2970</v>
      </c>
      <c r="F691" s="213" t="s">
        <v>1724</v>
      </c>
    </row>
    <row r="692" spans="1:6">
      <c r="A692" s="210" t="s">
        <v>1668</v>
      </c>
      <c r="B692" s="211" t="s">
        <v>12</v>
      </c>
      <c r="C692" s="212" t="s">
        <v>99</v>
      </c>
      <c r="D692" s="212" t="s">
        <v>2971</v>
      </c>
      <c r="E692" s="210" t="s">
        <v>2972</v>
      </c>
      <c r="F692" s="213" t="s">
        <v>1724</v>
      </c>
    </row>
    <row r="693" spans="1:6">
      <c r="A693" s="210" t="s">
        <v>1668</v>
      </c>
      <c r="B693" s="211" t="s">
        <v>12</v>
      </c>
      <c r="C693" s="212" t="s">
        <v>99</v>
      </c>
      <c r="D693" s="212" t="s">
        <v>2973</v>
      </c>
      <c r="E693" s="210" t="s">
        <v>2896</v>
      </c>
      <c r="F693" s="213" t="s">
        <v>1724</v>
      </c>
    </row>
    <row r="694" spans="1:6">
      <c r="A694" s="210" t="s">
        <v>1668</v>
      </c>
      <c r="B694" s="211" t="s">
        <v>12</v>
      </c>
      <c r="C694" s="212" t="s">
        <v>99</v>
      </c>
      <c r="D694" s="212" t="s">
        <v>2974</v>
      </c>
      <c r="E694" s="210" t="s">
        <v>2975</v>
      </c>
      <c r="F694" s="213" t="s">
        <v>1724</v>
      </c>
    </row>
    <row r="695" spans="1:6">
      <c r="A695" s="210" t="s">
        <v>1668</v>
      </c>
      <c r="B695" s="211" t="s">
        <v>12</v>
      </c>
      <c r="C695" s="212" t="s">
        <v>99</v>
      </c>
      <c r="D695" s="212" t="s">
        <v>2976</v>
      </c>
      <c r="E695" s="210" t="s">
        <v>2977</v>
      </c>
      <c r="F695" s="213" t="s">
        <v>1724</v>
      </c>
    </row>
    <row r="696" spans="1:6">
      <c r="A696" s="210" t="s">
        <v>1668</v>
      </c>
      <c r="B696" s="211" t="s">
        <v>12</v>
      </c>
      <c r="C696" s="212" t="s">
        <v>99</v>
      </c>
      <c r="D696" s="212" t="s">
        <v>2978</v>
      </c>
      <c r="E696" s="210" t="s">
        <v>2924</v>
      </c>
      <c r="F696" s="213" t="s">
        <v>1724</v>
      </c>
    </row>
    <row r="697" spans="1:6">
      <c r="A697" s="210" t="s">
        <v>1668</v>
      </c>
      <c r="B697" s="211" t="s">
        <v>12</v>
      </c>
      <c r="C697" s="212" t="s">
        <v>99</v>
      </c>
      <c r="D697" s="212" t="s">
        <v>2979</v>
      </c>
      <c r="E697" s="210" t="s">
        <v>2878</v>
      </c>
      <c r="F697" s="213" t="s">
        <v>1724</v>
      </c>
    </row>
    <row r="698" spans="1:6">
      <c r="A698" s="210" t="s">
        <v>1668</v>
      </c>
      <c r="B698" s="211" t="s">
        <v>12</v>
      </c>
      <c r="C698" s="212" t="s">
        <v>99</v>
      </c>
      <c r="D698" s="212" t="s">
        <v>2980</v>
      </c>
      <c r="E698" s="210" t="s">
        <v>2981</v>
      </c>
      <c r="F698" s="213" t="s">
        <v>1724</v>
      </c>
    </row>
    <row r="699" spans="1:6">
      <c r="A699" s="210" t="s">
        <v>1668</v>
      </c>
      <c r="B699" s="211" t="s">
        <v>12</v>
      </c>
      <c r="C699" s="212" t="s">
        <v>99</v>
      </c>
      <c r="D699" s="212" t="s">
        <v>2982</v>
      </c>
      <c r="E699" s="210" t="s">
        <v>2983</v>
      </c>
      <c r="F699" s="213" t="s">
        <v>1724</v>
      </c>
    </row>
    <row r="700" spans="1:6">
      <c r="A700" s="210" t="s">
        <v>1668</v>
      </c>
      <c r="B700" s="211" t="s">
        <v>12</v>
      </c>
      <c r="C700" s="212" t="s">
        <v>99</v>
      </c>
      <c r="D700" s="212" t="s">
        <v>2984</v>
      </c>
      <c r="E700" s="210" t="s">
        <v>2985</v>
      </c>
      <c r="F700" s="213" t="s">
        <v>1724</v>
      </c>
    </row>
    <row r="701" spans="1:6">
      <c r="A701" s="210" t="s">
        <v>1668</v>
      </c>
      <c r="B701" s="211" t="s">
        <v>12</v>
      </c>
      <c r="C701" s="212" t="s">
        <v>99</v>
      </c>
      <c r="D701" s="212" t="s">
        <v>2986</v>
      </c>
      <c r="E701" s="210" t="s">
        <v>2987</v>
      </c>
      <c r="F701" s="213" t="s">
        <v>1724</v>
      </c>
    </row>
    <row r="702" spans="1:6">
      <c r="A702" s="210" t="s">
        <v>1668</v>
      </c>
      <c r="B702" s="211" t="s">
        <v>12</v>
      </c>
      <c r="C702" s="212" t="s">
        <v>99</v>
      </c>
      <c r="D702" s="212" t="s">
        <v>2988</v>
      </c>
      <c r="E702" s="210" t="s">
        <v>2863</v>
      </c>
      <c r="F702" s="213" t="s">
        <v>1724</v>
      </c>
    </row>
    <row r="703" spans="1:6">
      <c r="A703" s="210" t="s">
        <v>1668</v>
      </c>
      <c r="B703" s="211" t="s">
        <v>12</v>
      </c>
      <c r="C703" s="212" t="s">
        <v>99</v>
      </c>
      <c r="D703" s="212" t="s">
        <v>2989</v>
      </c>
      <c r="E703" s="210" t="s">
        <v>2990</v>
      </c>
      <c r="F703" s="213" t="s">
        <v>1724</v>
      </c>
    </row>
    <row r="704" spans="1:6">
      <c r="A704" s="210" t="s">
        <v>1668</v>
      </c>
      <c r="B704" s="211" t="s">
        <v>12</v>
      </c>
      <c r="C704" s="212" t="s">
        <v>99</v>
      </c>
      <c r="D704" s="212" t="s">
        <v>2991</v>
      </c>
      <c r="E704" s="210" t="s">
        <v>2992</v>
      </c>
      <c r="F704" s="213" t="s">
        <v>1724</v>
      </c>
    </row>
    <row r="705" spans="1:6">
      <c r="A705" s="210" t="s">
        <v>1668</v>
      </c>
      <c r="B705" s="211" t="s">
        <v>12</v>
      </c>
      <c r="C705" s="212" t="s">
        <v>99</v>
      </c>
      <c r="D705" s="212" t="s">
        <v>2993</v>
      </c>
      <c r="E705" s="210" t="s">
        <v>2994</v>
      </c>
      <c r="F705" s="213" t="s">
        <v>1724</v>
      </c>
    </row>
    <row r="706" spans="1:6">
      <c r="A706" s="210" t="s">
        <v>1668</v>
      </c>
      <c r="B706" s="211" t="s">
        <v>12</v>
      </c>
      <c r="C706" s="212" t="s">
        <v>99</v>
      </c>
      <c r="D706" s="212" t="s">
        <v>2995</v>
      </c>
      <c r="E706" s="210" t="s">
        <v>2996</v>
      </c>
      <c r="F706" s="213" t="s">
        <v>1724</v>
      </c>
    </row>
    <row r="707" spans="1:6">
      <c r="A707" s="210" t="s">
        <v>1668</v>
      </c>
      <c r="B707" s="211" t="s">
        <v>12</v>
      </c>
      <c r="C707" s="212" t="s">
        <v>99</v>
      </c>
      <c r="D707" s="212" t="s">
        <v>2997</v>
      </c>
      <c r="E707" s="210" t="s">
        <v>2998</v>
      </c>
      <c r="F707" s="213" t="s">
        <v>1724</v>
      </c>
    </row>
    <row r="708" spans="1:6">
      <c r="A708" s="210" t="s">
        <v>2999</v>
      </c>
      <c r="B708" s="211" t="s">
        <v>12</v>
      </c>
      <c r="C708" s="212" t="s">
        <v>99</v>
      </c>
      <c r="D708" s="212" t="s">
        <v>976</v>
      </c>
      <c r="E708" s="210" t="s">
        <v>3000</v>
      </c>
      <c r="F708" s="213" t="s">
        <v>1724</v>
      </c>
    </row>
    <row r="709" spans="1:6">
      <c r="A709" s="210" t="s">
        <v>2999</v>
      </c>
      <c r="B709" s="211" t="s">
        <v>12</v>
      </c>
      <c r="C709" s="212" t="s">
        <v>99</v>
      </c>
      <c r="D709" s="212" t="s">
        <v>3001</v>
      </c>
      <c r="E709" s="210" t="s">
        <v>3002</v>
      </c>
      <c r="F709" s="213" t="s">
        <v>1724</v>
      </c>
    </row>
    <row r="710" spans="1:6">
      <c r="A710" s="210" t="s">
        <v>2999</v>
      </c>
      <c r="B710" s="211" t="s">
        <v>12</v>
      </c>
      <c r="C710" s="212" t="s">
        <v>99</v>
      </c>
      <c r="D710" s="212" t="s">
        <v>3003</v>
      </c>
      <c r="E710" s="210" t="s">
        <v>3004</v>
      </c>
      <c r="F710" s="213" t="s">
        <v>1724</v>
      </c>
    </row>
    <row r="711" spans="1:6">
      <c r="A711" s="210" t="s">
        <v>2999</v>
      </c>
      <c r="B711" s="211" t="s">
        <v>12</v>
      </c>
      <c r="C711" s="212" t="s">
        <v>99</v>
      </c>
      <c r="D711" s="212" t="s">
        <v>3005</v>
      </c>
      <c r="E711" s="210" t="s">
        <v>3006</v>
      </c>
      <c r="F711" s="213" t="s">
        <v>1724</v>
      </c>
    </row>
    <row r="712" spans="1:6">
      <c r="A712" s="210" t="s">
        <v>2999</v>
      </c>
      <c r="B712" s="211" t="s">
        <v>12</v>
      </c>
      <c r="C712" s="212" t="s">
        <v>99</v>
      </c>
      <c r="D712" s="212" t="s">
        <v>3007</v>
      </c>
      <c r="E712" s="210" t="s">
        <v>3008</v>
      </c>
      <c r="F712" s="213" t="s">
        <v>1724</v>
      </c>
    </row>
    <row r="713" spans="1:6">
      <c r="A713" s="210" t="s">
        <v>2999</v>
      </c>
      <c r="B713" s="211" t="s">
        <v>12</v>
      </c>
      <c r="C713" s="212" t="s">
        <v>99</v>
      </c>
      <c r="D713" s="212" t="s">
        <v>3009</v>
      </c>
      <c r="E713" s="210" t="s">
        <v>3010</v>
      </c>
      <c r="F713" s="213" t="s">
        <v>1724</v>
      </c>
    </row>
    <row r="714" spans="1:6">
      <c r="A714" s="210" t="s">
        <v>2999</v>
      </c>
      <c r="B714" s="211" t="s">
        <v>12</v>
      </c>
      <c r="C714" s="212" t="s">
        <v>99</v>
      </c>
      <c r="D714" s="212" t="s">
        <v>1298</v>
      </c>
      <c r="E714" s="210" t="s">
        <v>3011</v>
      </c>
      <c r="F714" s="213" t="s">
        <v>1724</v>
      </c>
    </row>
    <row r="715" spans="1:6">
      <c r="A715" s="210" t="s">
        <v>2999</v>
      </c>
      <c r="B715" s="211" t="s">
        <v>12</v>
      </c>
      <c r="C715" s="212" t="s">
        <v>99</v>
      </c>
      <c r="D715" s="212" t="s">
        <v>3012</v>
      </c>
      <c r="E715" s="210" t="s">
        <v>3013</v>
      </c>
      <c r="F715" s="213" t="s">
        <v>1724</v>
      </c>
    </row>
    <row r="716" spans="1:6">
      <c r="A716" s="210" t="s">
        <v>2999</v>
      </c>
      <c r="B716" s="211" t="s">
        <v>12</v>
      </c>
      <c r="C716" s="212" t="s">
        <v>99</v>
      </c>
      <c r="D716" s="212" t="s">
        <v>156</v>
      </c>
      <c r="E716" s="210" t="s">
        <v>3014</v>
      </c>
      <c r="F716" s="213" t="s">
        <v>1724</v>
      </c>
    </row>
    <row r="717" spans="1:6">
      <c r="A717" s="210" t="s">
        <v>2999</v>
      </c>
      <c r="B717" s="211" t="s">
        <v>12</v>
      </c>
      <c r="C717" s="212" t="s">
        <v>99</v>
      </c>
      <c r="D717" s="212" t="s">
        <v>3015</v>
      </c>
      <c r="E717" s="210" t="s">
        <v>3016</v>
      </c>
      <c r="F717" s="213" t="s">
        <v>1724</v>
      </c>
    </row>
    <row r="718" spans="1:6">
      <c r="A718" s="210" t="s">
        <v>2999</v>
      </c>
      <c r="B718" s="211" t="s">
        <v>12</v>
      </c>
      <c r="C718" s="212" t="s">
        <v>99</v>
      </c>
      <c r="D718" s="212" t="s">
        <v>3017</v>
      </c>
      <c r="E718" s="210" t="s">
        <v>3018</v>
      </c>
      <c r="F718" s="213" t="s">
        <v>1724</v>
      </c>
    </row>
    <row r="719" spans="1:6">
      <c r="A719" s="210" t="s">
        <v>2999</v>
      </c>
      <c r="B719" s="211" t="s">
        <v>12</v>
      </c>
      <c r="C719" s="212" t="s">
        <v>99</v>
      </c>
      <c r="D719" s="212" t="s">
        <v>3019</v>
      </c>
      <c r="E719" s="210" t="s">
        <v>3020</v>
      </c>
      <c r="F719" s="213" t="s">
        <v>1724</v>
      </c>
    </row>
    <row r="720" spans="1:6">
      <c r="A720" s="210" t="s">
        <v>2999</v>
      </c>
      <c r="B720" s="211" t="s">
        <v>12</v>
      </c>
      <c r="C720" s="212" t="s">
        <v>99</v>
      </c>
      <c r="D720" s="212" t="s">
        <v>1295</v>
      </c>
      <c r="E720" s="210" t="s">
        <v>3021</v>
      </c>
      <c r="F720" s="213" t="s">
        <v>1724</v>
      </c>
    </row>
    <row r="721" spans="1:6">
      <c r="A721" s="210" t="s">
        <v>2999</v>
      </c>
      <c r="B721" s="211" t="s">
        <v>12</v>
      </c>
      <c r="C721" s="212" t="s">
        <v>99</v>
      </c>
      <c r="D721" s="212" t="s">
        <v>3022</v>
      </c>
      <c r="E721" s="210" t="s">
        <v>3023</v>
      </c>
      <c r="F721" s="213" t="s">
        <v>1724</v>
      </c>
    </row>
    <row r="722" spans="1:6">
      <c r="A722" s="210" t="s">
        <v>2999</v>
      </c>
      <c r="B722" s="211" t="s">
        <v>12</v>
      </c>
      <c r="C722" s="212" t="s">
        <v>99</v>
      </c>
      <c r="D722" s="212" t="s">
        <v>3024</v>
      </c>
      <c r="E722" s="210" t="s">
        <v>3025</v>
      </c>
      <c r="F722" s="213" t="s">
        <v>1724</v>
      </c>
    </row>
    <row r="723" spans="1:6">
      <c r="A723" s="210" t="s">
        <v>2999</v>
      </c>
      <c r="B723" s="211" t="s">
        <v>12</v>
      </c>
      <c r="C723" s="212" t="s">
        <v>99</v>
      </c>
      <c r="D723" s="212" t="s">
        <v>3026</v>
      </c>
      <c r="E723" s="210" t="s">
        <v>3027</v>
      </c>
      <c r="F723" s="213" t="s">
        <v>1724</v>
      </c>
    </row>
    <row r="724" spans="1:6">
      <c r="A724" s="210" t="s">
        <v>2999</v>
      </c>
      <c r="B724" s="211" t="s">
        <v>12</v>
      </c>
      <c r="C724" s="212" t="s">
        <v>99</v>
      </c>
      <c r="D724" s="212" t="s">
        <v>3028</v>
      </c>
      <c r="E724" s="210" t="s">
        <v>3029</v>
      </c>
      <c r="F724" s="213" t="s">
        <v>1724</v>
      </c>
    </row>
    <row r="725" spans="1:6">
      <c r="A725" s="210" t="s">
        <v>2999</v>
      </c>
      <c r="B725" s="211" t="s">
        <v>12</v>
      </c>
      <c r="C725" s="212" t="s">
        <v>99</v>
      </c>
      <c r="D725" s="212" t="s">
        <v>259</v>
      </c>
      <c r="E725" s="210" t="s">
        <v>3030</v>
      </c>
      <c r="F725" s="213" t="s">
        <v>1724</v>
      </c>
    </row>
    <row r="726" spans="1:6">
      <c r="A726" s="210" t="s">
        <v>2999</v>
      </c>
      <c r="B726" s="211" t="s">
        <v>12</v>
      </c>
      <c r="C726" s="212" t="s">
        <v>99</v>
      </c>
      <c r="D726" s="212" t="s">
        <v>3031</v>
      </c>
      <c r="E726" s="210" t="s">
        <v>3032</v>
      </c>
      <c r="F726" s="213" t="s">
        <v>1724</v>
      </c>
    </row>
    <row r="727" spans="1:6">
      <c r="A727" s="210" t="s">
        <v>2999</v>
      </c>
      <c r="B727" s="232" t="s">
        <v>7</v>
      </c>
      <c r="C727" s="212" t="s">
        <v>1344</v>
      </c>
      <c r="D727" s="212" t="s">
        <v>3033</v>
      </c>
      <c r="E727" s="210" t="s">
        <v>3034</v>
      </c>
      <c r="F727" s="213" t="s">
        <v>3035</v>
      </c>
    </row>
    <row r="728" spans="1:6">
      <c r="A728" s="210" t="s">
        <v>2999</v>
      </c>
      <c r="B728" s="211" t="s">
        <v>12</v>
      </c>
      <c r="C728" s="212" t="s">
        <v>99</v>
      </c>
      <c r="D728" s="212" t="s">
        <v>3036</v>
      </c>
      <c r="E728" s="210" t="s">
        <v>3037</v>
      </c>
      <c r="F728" s="213" t="s">
        <v>1724</v>
      </c>
    </row>
    <row r="729" spans="1:6">
      <c r="A729" s="210" t="s">
        <v>2999</v>
      </c>
      <c r="B729" s="211" t="s">
        <v>12</v>
      </c>
      <c r="C729" s="212" t="s">
        <v>99</v>
      </c>
      <c r="D729" s="212" t="s">
        <v>168</v>
      </c>
      <c r="E729" s="210" t="s">
        <v>3038</v>
      </c>
      <c r="F729" s="213" t="s">
        <v>1724</v>
      </c>
    </row>
    <row r="730" spans="1:6">
      <c r="A730" s="210" t="s">
        <v>2999</v>
      </c>
      <c r="B730" s="211" t="s">
        <v>12</v>
      </c>
      <c r="C730" s="212" t="s">
        <v>99</v>
      </c>
      <c r="D730" s="212" t="s">
        <v>3039</v>
      </c>
      <c r="E730" s="210" t="s">
        <v>3040</v>
      </c>
      <c r="F730" s="213" t="s">
        <v>1724</v>
      </c>
    </row>
    <row r="731" spans="1:6">
      <c r="A731" s="210" t="s">
        <v>2999</v>
      </c>
      <c r="B731" s="211" t="s">
        <v>12</v>
      </c>
      <c r="C731" s="212" t="s">
        <v>99</v>
      </c>
      <c r="D731" s="212" t="s">
        <v>3041</v>
      </c>
      <c r="E731" s="210" t="s">
        <v>3042</v>
      </c>
      <c r="F731" s="213" t="s">
        <v>1724</v>
      </c>
    </row>
    <row r="732" spans="1:6">
      <c r="A732" s="210" t="s">
        <v>2999</v>
      </c>
      <c r="B732" s="211" t="s">
        <v>12</v>
      </c>
      <c r="C732" s="212" t="s">
        <v>99</v>
      </c>
      <c r="D732" s="212" t="s">
        <v>3043</v>
      </c>
      <c r="E732" s="210" t="s">
        <v>3044</v>
      </c>
      <c r="F732" s="213" t="s">
        <v>1724</v>
      </c>
    </row>
    <row r="733" spans="1:6">
      <c r="A733" s="210" t="s">
        <v>2999</v>
      </c>
      <c r="B733" s="211" t="s">
        <v>12</v>
      </c>
      <c r="C733" s="212" t="s">
        <v>99</v>
      </c>
      <c r="D733" s="212" t="s">
        <v>3045</v>
      </c>
      <c r="E733" s="210" t="s">
        <v>3046</v>
      </c>
      <c r="F733" s="213" t="s">
        <v>1724</v>
      </c>
    </row>
    <row r="734" spans="1:6">
      <c r="A734" s="210" t="s">
        <v>2999</v>
      </c>
      <c r="B734" s="211" t="s">
        <v>12</v>
      </c>
      <c r="C734" s="212" t="s">
        <v>99</v>
      </c>
      <c r="D734" s="212" t="s">
        <v>3047</v>
      </c>
      <c r="E734" s="210" t="s">
        <v>3048</v>
      </c>
      <c r="F734" s="213" t="s">
        <v>1724</v>
      </c>
    </row>
    <row r="735" spans="1:6">
      <c r="A735" s="210" t="s">
        <v>2999</v>
      </c>
      <c r="B735" s="211" t="s">
        <v>12</v>
      </c>
      <c r="C735" s="212" t="s">
        <v>99</v>
      </c>
      <c r="D735" s="212" t="s">
        <v>3049</v>
      </c>
      <c r="E735" s="210" t="s">
        <v>3050</v>
      </c>
      <c r="F735" s="213" t="s">
        <v>1724</v>
      </c>
    </row>
    <row r="736" spans="1:6">
      <c r="A736" s="210" t="s">
        <v>2999</v>
      </c>
      <c r="B736" s="211" t="s">
        <v>12</v>
      </c>
      <c r="C736" s="212" t="s">
        <v>99</v>
      </c>
      <c r="D736" s="212" t="s">
        <v>3051</v>
      </c>
      <c r="E736" s="210" t="s">
        <v>3052</v>
      </c>
      <c r="F736" s="213" t="s">
        <v>1724</v>
      </c>
    </row>
    <row r="737" spans="1:6">
      <c r="A737" s="210" t="s">
        <v>2999</v>
      </c>
      <c r="B737" s="211" t="s">
        <v>12</v>
      </c>
      <c r="C737" s="212" t="s">
        <v>99</v>
      </c>
      <c r="D737" s="212" t="s">
        <v>3053</v>
      </c>
      <c r="E737" s="210" t="s">
        <v>3054</v>
      </c>
      <c r="F737" s="213" t="s">
        <v>1724</v>
      </c>
    </row>
    <row r="738" spans="1:6">
      <c r="A738" s="210" t="s">
        <v>2999</v>
      </c>
      <c r="B738" s="211" t="s">
        <v>12</v>
      </c>
      <c r="C738" s="212" t="s">
        <v>99</v>
      </c>
      <c r="D738" s="212" t="s">
        <v>3055</v>
      </c>
      <c r="E738" s="210" t="s">
        <v>3056</v>
      </c>
      <c r="F738" s="213" t="s">
        <v>1724</v>
      </c>
    </row>
    <row r="739" spans="1:6">
      <c r="A739" s="210" t="s">
        <v>2999</v>
      </c>
      <c r="B739" s="211" t="s">
        <v>12</v>
      </c>
      <c r="C739" s="212" t="s">
        <v>99</v>
      </c>
      <c r="D739" s="212" t="s">
        <v>3057</v>
      </c>
      <c r="E739" s="210" t="s">
        <v>3058</v>
      </c>
      <c r="F739" s="213" t="s">
        <v>1724</v>
      </c>
    </row>
    <row r="740" spans="1:6">
      <c r="A740" s="210" t="s">
        <v>2999</v>
      </c>
      <c r="B740" s="211" t="s">
        <v>12</v>
      </c>
      <c r="C740" s="212" t="s">
        <v>99</v>
      </c>
      <c r="D740" s="212" t="s">
        <v>165</v>
      </c>
      <c r="E740" s="210" t="s">
        <v>3059</v>
      </c>
      <c r="F740" s="213" t="s">
        <v>1724</v>
      </c>
    </row>
    <row r="741" spans="1:6">
      <c r="A741" s="210" t="s">
        <v>2999</v>
      </c>
      <c r="B741" s="211" t="s">
        <v>12</v>
      </c>
      <c r="C741" s="212" t="s">
        <v>99</v>
      </c>
      <c r="D741" s="212" t="s">
        <v>3060</v>
      </c>
      <c r="E741" s="210" t="s">
        <v>3061</v>
      </c>
      <c r="F741" s="213" t="s">
        <v>1724</v>
      </c>
    </row>
    <row r="742" spans="1:6">
      <c r="A742" s="210" t="s">
        <v>2999</v>
      </c>
      <c r="B742" s="211" t="s">
        <v>12</v>
      </c>
      <c r="C742" s="212" t="s">
        <v>99</v>
      </c>
      <c r="D742" s="212" t="s">
        <v>3062</v>
      </c>
      <c r="E742" s="210" t="s">
        <v>3063</v>
      </c>
      <c r="F742" s="213" t="s">
        <v>1724</v>
      </c>
    </row>
    <row r="743" spans="1:6">
      <c r="A743" s="210" t="s">
        <v>2999</v>
      </c>
      <c r="B743" s="211" t="s">
        <v>12</v>
      </c>
      <c r="C743" s="212" t="s">
        <v>99</v>
      </c>
      <c r="D743" s="212" t="s">
        <v>3064</v>
      </c>
      <c r="E743" s="210" t="s">
        <v>3065</v>
      </c>
      <c r="F743" s="213" t="s">
        <v>1724</v>
      </c>
    </row>
    <row r="744" spans="1:6">
      <c r="A744" s="210" t="s">
        <v>2999</v>
      </c>
      <c r="B744" s="211" t="s">
        <v>12</v>
      </c>
      <c r="C744" s="212" t="s">
        <v>99</v>
      </c>
      <c r="D744" s="212" t="s">
        <v>3066</v>
      </c>
      <c r="E744" s="210" t="s">
        <v>3067</v>
      </c>
      <c r="F744" s="213" t="s">
        <v>1724</v>
      </c>
    </row>
    <row r="745" spans="1:6">
      <c r="A745" s="210" t="s">
        <v>2999</v>
      </c>
      <c r="B745" s="211" t="s">
        <v>12</v>
      </c>
      <c r="C745" s="212" t="s">
        <v>99</v>
      </c>
      <c r="D745" s="212" t="s">
        <v>3068</v>
      </c>
      <c r="E745" s="210" t="s">
        <v>3069</v>
      </c>
      <c r="F745" s="213" t="s">
        <v>1724</v>
      </c>
    </row>
    <row r="746" spans="1:6">
      <c r="A746" s="210" t="s">
        <v>2999</v>
      </c>
      <c r="B746" s="211" t="s">
        <v>12</v>
      </c>
      <c r="C746" s="212" t="s">
        <v>99</v>
      </c>
      <c r="D746" s="212" t="s">
        <v>3070</v>
      </c>
      <c r="E746" s="210" t="s">
        <v>3071</v>
      </c>
      <c r="F746" s="213" t="s">
        <v>1724</v>
      </c>
    </row>
    <row r="747" spans="1:6">
      <c r="A747" s="210" t="s">
        <v>2999</v>
      </c>
      <c r="B747" s="211" t="s">
        <v>12</v>
      </c>
      <c r="C747" s="212" t="s">
        <v>99</v>
      </c>
      <c r="D747" s="212" t="s">
        <v>3072</v>
      </c>
      <c r="E747" s="210" t="s">
        <v>3073</v>
      </c>
      <c r="F747" s="213" t="s">
        <v>1724</v>
      </c>
    </row>
    <row r="748" spans="1:6">
      <c r="A748" s="210" t="s">
        <v>2999</v>
      </c>
      <c r="B748" s="211" t="s">
        <v>12</v>
      </c>
      <c r="C748" s="212" t="s">
        <v>99</v>
      </c>
      <c r="D748" s="212" t="s">
        <v>256</v>
      </c>
      <c r="E748" s="210" t="s">
        <v>3074</v>
      </c>
      <c r="F748" s="213" t="s">
        <v>1724</v>
      </c>
    </row>
    <row r="749" spans="1:6">
      <c r="A749" s="210" t="s">
        <v>2999</v>
      </c>
      <c r="B749" s="211" t="s">
        <v>12</v>
      </c>
      <c r="C749" s="212" t="s">
        <v>99</v>
      </c>
      <c r="D749" s="212" t="s">
        <v>3075</v>
      </c>
      <c r="E749" s="210" t="s">
        <v>3076</v>
      </c>
      <c r="F749" s="213" t="s">
        <v>1724</v>
      </c>
    </row>
    <row r="750" spans="1:6">
      <c r="A750" s="210" t="s">
        <v>2999</v>
      </c>
      <c r="B750" s="211" t="s">
        <v>12</v>
      </c>
      <c r="C750" s="212" t="s">
        <v>99</v>
      </c>
      <c r="D750" s="212" t="s">
        <v>3077</v>
      </c>
      <c r="E750" s="210" t="s">
        <v>3078</v>
      </c>
      <c r="F750" s="213" t="s">
        <v>1724</v>
      </c>
    </row>
    <row r="751" spans="1:6">
      <c r="A751" s="210" t="s">
        <v>2999</v>
      </c>
      <c r="B751" s="211" t="s">
        <v>12</v>
      </c>
      <c r="C751" s="212" t="s">
        <v>99</v>
      </c>
      <c r="D751" s="212" t="s">
        <v>3079</v>
      </c>
      <c r="E751" s="210" t="s">
        <v>3080</v>
      </c>
      <c r="F751" s="213" t="s">
        <v>1724</v>
      </c>
    </row>
    <row r="752" spans="1:6">
      <c r="A752" s="210" t="s">
        <v>2999</v>
      </c>
      <c r="B752" s="211" t="s">
        <v>12</v>
      </c>
      <c r="C752" s="212" t="s">
        <v>99</v>
      </c>
      <c r="D752" s="212" t="s">
        <v>3081</v>
      </c>
      <c r="E752" s="210" t="s">
        <v>3082</v>
      </c>
      <c r="F752" s="213" t="s">
        <v>1724</v>
      </c>
    </row>
    <row r="753" spans="1:6">
      <c r="A753" s="210" t="s">
        <v>2999</v>
      </c>
      <c r="B753" s="211" t="s">
        <v>12</v>
      </c>
      <c r="C753" s="212" t="s">
        <v>99</v>
      </c>
      <c r="D753" s="212" t="s">
        <v>3083</v>
      </c>
      <c r="E753" s="210" t="s">
        <v>3084</v>
      </c>
      <c r="F753" s="213" t="s">
        <v>1724</v>
      </c>
    </row>
    <row r="754" spans="1:6">
      <c r="A754" s="210" t="s">
        <v>2999</v>
      </c>
      <c r="B754" s="211" t="s">
        <v>12</v>
      </c>
      <c r="C754" s="212" t="s">
        <v>99</v>
      </c>
      <c r="D754" s="212" t="s">
        <v>3085</v>
      </c>
      <c r="E754" s="210" t="s">
        <v>3086</v>
      </c>
      <c r="F754" s="213" t="s">
        <v>1724</v>
      </c>
    </row>
    <row r="755" spans="1:6">
      <c r="A755" s="210" t="s">
        <v>2999</v>
      </c>
      <c r="B755" s="211" t="s">
        <v>12</v>
      </c>
      <c r="C755" s="212" t="s">
        <v>99</v>
      </c>
      <c r="D755" s="212" t="s">
        <v>3087</v>
      </c>
      <c r="E755" s="210" t="s">
        <v>3088</v>
      </c>
      <c r="F755" s="213" t="s">
        <v>1724</v>
      </c>
    </row>
    <row r="756" spans="1:6">
      <c r="A756" s="210" t="s">
        <v>2999</v>
      </c>
      <c r="B756" s="211" t="s">
        <v>12</v>
      </c>
      <c r="C756" s="212" t="s">
        <v>99</v>
      </c>
      <c r="D756" s="212" t="s">
        <v>3089</v>
      </c>
      <c r="E756" s="210" t="s">
        <v>3090</v>
      </c>
      <c r="F756" s="213" t="s">
        <v>1724</v>
      </c>
    </row>
    <row r="757" spans="1:6">
      <c r="A757" s="210" t="s">
        <v>2999</v>
      </c>
      <c r="B757" s="211" t="s">
        <v>12</v>
      </c>
      <c r="C757" s="212" t="s">
        <v>99</v>
      </c>
      <c r="D757" s="212" t="s">
        <v>3091</v>
      </c>
      <c r="E757" s="210" t="s">
        <v>3092</v>
      </c>
      <c r="F757" s="213" t="s">
        <v>1724</v>
      </c>
    </row>
    <row r="758" spans="1:6">
      <c r="A758" s="210" t="s">
        <v>2999</v>
      </c>
      <c r="B758" s="211" t="s">
        <v>12</v>
      </c>
      <c r="C758" s="212" t="s">
        <v>99</v>
      </c>
      <c r="D758" s="212" t="s">
        <v>3093</v>
      </c>
      <c r="E758" s="210" t="s">
        <v>3094</v>
      </c>
      <c r="F758" s="213" t="s">
        <v>1724</v>
      </c>
    </row>
    <row r="759" spans="1:6">
      <c r="A759" s="210" t="s">
        <v>2999</v>
      </c>
      <c r="B759" s="211" t="s">
        <v>12</v>
      </c>
      <c r="C759" s="212" t="s">
        <v>99</v>
      </c>
      <c r="D759" s="212" t="s">
        <v>3095</v>
      </c>
      <c r="E759" s="210" t="s">
        <v>3096</v>
      </c>
      <c r="F759" s="213" t="s">
        <v>1724</v>
      </c>
    </row>
    <row r="760" spans="1:6">
      <c r="A760" s="210" t="s">
        <v>2999</v>
      </c>
      <c r="B760" s="211" t="s">
        <v>12</v>
      </c>
      <c r="C760" s="212" t="s">
        <v>99</v>
      </c>
      <c r="D760" s="212" t="s">
        <v>3097</v>
      </c>
      <c r="E760" s="210" t="s">
        <v>3098</v>
      </c>
      <c r="F760" s="213" t="s">
        <v>1724</v>
      </c>
    </row>
    <row r="761" spans="1:6">
      <c r="A761" s="210" t="s">
        <v>2999</v>
      </c>
      <c r="B761" s="211" t="s">
        <v>12</v>
      </c>
      <c r="C761" s="212" t="s">
        <v>99</v>
      </c>
      <c r="D761" s="212" t="s">
        <v>3099</v>
      </c>
      <c r="E761" s="210" t="s">
        <v>3100</v>
      </c>
      <c r="F761" s="213" t="s">
        <v>1724</v>
      </c>
    </row>
    <row r="762" spans="1:6">
      <c r="A762" s="210" t="s">
        <v>2999</v>
      </c>
      <c r="B762" s="211" t="s">
        <v>12</v>
      </c>
      <c r="C762" s="212" t="s">
        <v>99</v>
      </c>
      <c r="D762" s="212" t="s">
        <v>3101</v>
      </c>
      <c r="E762" s="210" t="s">
        <v>3102</v>
      </c>
      <c r="F762" s="213" t="s">
        <v>1724</v>
      </c>
    </row>
    <row r="763" spans="1:6">
      <c r="A763" s="210" t="s">
        <v>2999</v>
      </c>
      <c r="B763" s="211" t="s">
        <v>12</v>
      </c>
      <c r="C763" s="212" t="s">
        <v>99</v>
      </c>
      <c r="D763" s="212" t="s">
        <v>3103</v>
      </c>
      <c r="E763" s="210" t="s">
        <v>3104</v>
      </c>
      <c r="F763" s="213" t="s">
        <v>1724</v>
      </c>
    </row>
    <row r="764" spans="1:6">
      <c r="A764" s="210" t="s">
        <v>2999</v>
      </c>
      <c r="B764" s="211" t="s">
        <v>12</v>
      </c>
      <c r="C764" s="212" t="s">
        <v>99</v>
      </c>
      <c r="D764" s="212" t="s">
        <v>3105</v>
      </c>
      <c r="E764" s="210" t="s">
        <v>3106</v>
      </c>
      <c r="F764" s="213" t="s">
        <v>1724</v>
      </c>
    </row>
    <row r="765" spans="1:6">
      <c r="A765" s="210" t="s">
        <v>2999</v>
      </c>
      <c r="B765" s="211" t="s">
        <v>12</v>
      </c>
      <c r="C765" s="212" t="s">
        <v>99</v>
      </c>
      <c r="D765" s="212" t="s">
        <v>3107</v>
      </c>
      <c r="E765" s="210" t="s">
        <v>3108</v>
      </c>
      <c r="F765" s="213" t="s">
        <v>1724</v>
      </c>
    </row>
    <row r="766" spans="1:6">
      <c r="A766" s="210" t="s">
        <v>2999</v>
      </c>
      <c r="B766" s="211" t="s">
        <v>12</v>
      </c>
      <c r="C766" s="212" t="s">
        <v>99</v>
      </c>
      <c r="D766" s="212" t="s">
        <v>3109</v>
      </c>
      <c r="E766" s="210" t="s">
        <v>3110</v>
      </c>
      <c r="F766" s="213" t="s">
        <v>1724</v>
      </c>
    </row>
    <row r="767" spans="1:6">
      <c r="A767" s="210" t="s">
        <v>2999</v>
      </c>
      <c r="B767" s="211" t="s">
        <v>12</v>
      </c>
      <c r="C767" s="212" t="s">
        <v>99</v>
      </c>
      <c r="D767" s="212" t="s">
        <v>3111</v>
      </c>
      <c r="E767" s="210" t="s">
        <v>3112</v>
      </c>
      <c r="F767" s="213" t="s">
        <v>1724</v>
      </c>
    </row>
    <row r="768" spans="1:6">
      <c r="A768" s="210" t="s">
        <v>2999</v>
      </c>
      <c r="B768" s="211" t="s">
        <v>12</v>
      </c>
      <c r="C768" s="212" t="s">
        <v>99</v>
      </c>
      <c r="D768" s="212" t="s">
        <v>3113</v>
      </c>
      <c r="E768" s="210" t="s">
        <v>3114</v>
      </c>
      <c r="F768" s="213" t="s">
        <v>1724</v>
      </c>
    </row>
    <row r="769" spans="1:6">
      <c r="A769" s="210" t="s">
        <v>2999</v>
      </c>
      <c r="B769" s="211" t="s">
        <v>12</v>
      </c>
      <c r="C769" s="212" t="s">
        <v>99</v>
      </c>
      <c r="D769" s="212" t="s">
        <v>3115</v>
      </c>
      <c r="E769" s="210" t="s">
        <v>3116</v>
      </c>
      <c r="F769" s="213" t="s">
        <v>1724</v>
      </c>
    </row>
    <row r="770" spans="1:6">
      <c r="A770" s="210" t="s">
        <v>2999</v>
      </c>
      <c r="B770" s="211" t="s">
        <v>12</v>
      </c>
      <c r="C770" s="212" t="s">
        <v>99</v>
      </c>
      <c r="D770" s="212" t="s">
        <v>3117</v>
      </c>
      <c r="E770" s="210" t="s">
        <v>3118</v>
      </c>
      <c r="F770" s="213" t="s">
        <v>1724</v>
      </c>
    </row>
    <row r="771" spans="1:6">
      <c r="A771" s="210" t="s">
        <v>2999</v>
      </c>
      <c r="B771" s="211" t="s">
        <v>12</v>
      </c>
      <c r="C771" s="212" t="s">
        <v>99</v>
      </c>
      <c r="D771" s="212" t="s">
        <v>3119</v>
      </c>
      <c r="E771" s="210" t="s">
        <v>3120</v>
      </c>
      <c r="F771" s="213" t="s">
        <v>1724</v>
      </c>
    </row>
    <row r="772" spans="1:6">
      <c r="A772" s="210" t="s">
        <v>2999</v>
      </c>
      <c r="B772" s="211" t="s">
        <v>12</v>
      </c>
      <c r="C772" s="212" t="s">
        <v>99</v>
      </c>
      <c r="D772" s="212" t="s">
        <v>3121</v>
      </c>
      <c r="E772" s="210" t="s">
        <v>3122</v>
      </c>
      <c r="F772" s="213" t="s">
        <v>1724</v>
      </c>
    </row>
    <row r="773" spans="1:6">
      <c r="A773" s="210" t="s">
        <v>2999</v>
      </c>
      <c r="B773" s="211" t="s">
        <v>12</v>
      </c>
      <c r="C773" s="212" t="s">
        <v>99</v>
      </c>
      <c r="D773" s="212" t="s">
        <v>3123</v>
      </c>
      <c r="E773" s="210" t="s">
        <v>3124</v>
      </c>
      <c r="F773" s="213" t="s">
        <v>1724</v>
      </c>
    </row>
    <row r="774" spans="1:6">
      <c r="A774" s="210" t="s">
        <v>2999</v>
      </c>
      <c r="B774" s="211" t="s">
        <v>12</v>
      </c>
      <c r="C774" s="212" t="s">
        <v>99</v>
      </c>
      <c r="D774" s="212" t="s">
        <v>3125</v>
      </c>
      <c r="E774" s="210" t="s">
        <v>3126</v>
      </c>
      <c r="F774" s="213" t="s">
        <v>1724</v>
      </c>
    </row>
    <row r="775" spans="1:6">
      <c r="A775" s="210" t="s">
        <v>2999</v>
      </c>
      <c r="B775" s="211" t="s">
        <v>12</v>
      </c>
      <c r="C775" s="212" t="s">
        <v>99</v>
      </c>
      <c r="D775" s="212" t="s">
        <v>3127</v>
      </c>
      <c r="E775" s="210" t="s">
        <v>3128</v>
      </c>
      <c r="F775" s="213" t="s">
        <v>1724</v>
      </c>
    </row>
    <row r="776" spans="1:6">
      <c r="A776" s="210" t="s">
        <v>2999</v>
      </c>
      <c r="B776" s="211" t="s">
        <v>12</v>
      </c>
      <c r="C776" s="212" t="s">
        <v>99</v>
      </c>
      <c r="D776" s="212" t="s">
        <v>3129</v>
      </c>
      <c r="E776" s="210" t="s">
        <v>3130</v>
      </c>
      <c r="F776" s="213" t="s">
        <v>1724</v>
      </c>
    </row>
    <row r="777" spans="1:6">
      <c r="A777" s="210" t="s">
        <v>2999</v>
      </c>
      <c r="B777" s="211" t="s">
        <v>12</v>
      </c>
      <c r="C777" s="212" t="s">
        <v>99</v>
      </c>
      <c r="D777" s="212" t="s">
        <v>3131</v>
      </c>
      <c r="E777" s="210" t="s">
        <v>3132</v>
      </c>
      <c r="F777" s="213" t="s">
        <v>1724</v>
      </c>
    </row>
    <row r="778" spans="1:6">
      <c r="A778" s="210" t="s">
        <v>2999</v>
      </c>
      <c r="B778" s="211" t="s">
        <v>12</v>
      </c>
      <c r="C778" s="212" t="s">
        <v>99</v>
      </c>
      <c r="D778" s="212" t="s">
        <v>3133</v>
      </c>
      <c r="E778" s="210" t="s">
        <v>3134</v>
      </c>
      <c r="F778" s="213" t="s">
        <v>1724</v>
      </c>
    </row>
    <row r="779" spans="1:6">
      <c r="A779" s="210" t="s">
        <v>2999</v>
      </c>
      <c r="B779" s="211" t="s">
        <v>12</v>
      </c>
      <c r="C779" s="212" t="s">
        <v>99</v>
      </c>
      <c r="D779" s="212" t="s">
        <v>3135</v>
      </c>
      <c r="E779" s="210" t="s">
        <v>3136</v>
      </c>
      <c r="F779" s="213" t="s">
        <v>1724</v>
      </c>
    </row>
    <row r="780" spans="1:6">
      <c r="A780" s="210" t="s">
        <v>2999</v>
      </c>
      <c r="B780" s="211" t="s">
        <v>12</v>
      </c>
      <c r="C780" s="212" t="s">
        <v>99</v>
      </c>
      <c r="D780" s="212" t="s">
        <v>3137</v>
      </c>
      <c r="E780" s="210" t="s">
        <v>3138</v>
      </c>
      <c r="F780" s="213" t="s">
        <v>1724</v>
      </c>
    </row>
    <row r="781" spans="1:6">
      <c r="A781" s="210" t="s">
        <v>2999</v>
      </c>
      <c r="B781" s="211" t="s">
        <v>12</v>
      </c>
      <c r="C781" s="212" t="s">
        <v>99</v>
      </c>
      <c r="D781" s="212" t="s">
        <v>3139</v>
      </c>
      <c r="E781" s="210" t="s">
        <v>3140</v>
      </c>
      <c r="F781" s="213" t="s">
        <v>1724</v>
      </c>
    </row>
    <row r="782" spans="1:6">
      <c r="A782" s="210" t="s">
        <v>2999</v>
      </c>
      <c r="B782" s="211" t="s">
        <v>12</v>
      </c>
      <c r="C782" s="212" t="s">
        <v>99</v>
      </c>
      <c r="D782" s="212" t="s">
        <v>3141</v>
      </c>
      <c r="E782" s="210" t="s">
        <v>3142</v>
      </c>
      <c r="F782" s="213" t="s">
        <v>1724</v>
      </c>
    </row>
    <row r="783" spans="1:6">
      <c r="A783" s="210" t="s">
        <v>2999</v>
      </c>
      <c r="B783" s="211" t="s">
        <v>12</v>
      </c>
      <c r="C783" s="212" t="s">
        <v>99</v>
      </c>
      <c r="D783" s="212" t="s">
        <v>3143</v>
      </c>
      <c r="E783" s="210" t="s">
        <v>3144</v>
      </c>
      <c r="F783" s="213" t="s">
        <v>1724</v>
      </c>
    </row>
    <row r="784" spans="1:6">
      <c r="A784" s="210" t="s">
        <v>2999</v>
      </c>
      <c r="B784" s="211" t="s">
        <v>12</v>
      </c>
      <c r="C784" s="212" t="s">
        <v>99</v>
      </c>
      <c r="D784" s="212" t="s">
        <v>3145</v>
      </c>
      <c r="E784" s="210" t="s">
        <v>3146</v>
      </c>
      <c r="F784" s="213" t="s">
        <v>1724</v>
      </c>
    </row>
    <row r="785" spans="1:6">
      <c r="A785" s="210" t="s">
        <v>2999</v>
      </c>
      <c r="B785" s="211" t="s">
        <v>12</v>
      </c>
      <c r="C785" s="212" t="s">
        <v>99</v>
      </c>
      <c r="D785" s="212" t="s">
        <v>3147</v>
      </c>
      <c r="E785" s="210" t="s">
        <v>3148</v>
      </c>
      <c r="F785" s="213" t="s">
        <v>1724</v>
      </c>
    </row>
    <row r="786" spans="1:6">
      <c r="A786" s="210" t="s">
        <v>2999</v>
      </c>
      <c r="B786" s="211" t="s">
        <v>12</v>
      </c>
      <c r="C786" s="212" t="s">
        <v>99</v>
      </c>
      <c r="D786" s="212" t="s">
        <v>3149</v>
      </c>
      <c r="E786" s="210" t="s">
        <v>3150</v>
      </c>
      <c r="F786" s="213" t="s">
        <v>1724</v>
      </c>
    </row>
    <row r="787" spans="1:6">
      <c r="A787" s="210" t="s">
        <v>2999</v>
      </c>
      <c r="B787" s="211" t="s">
        <v>12</v>
      </c>
      <c r="C787" s="212" t="s">
        <v>99</v>
      </c>
      <c r="D787" s="212" t="s">
        <v>3151</v>
      </c>
      <c r="E787" s="210" t="s">
        <v>3152</v>
      </c>
      <c r="F787" s="213" t="s">
        <v>1724</v>
      </c>
    </row>
    <row r="788" spans="1:6">
      <c r="A788" s="210" t="s">
        <v>2999</v>
      </c>
      <c r="B788" s="211" t="s">
        <v>12</v>
      </c>
      <c r="C788" s="212" t="s">
        <v>99</v>
      </c>
      <c r="D788" s="212" t="s">
        <v>3153</v>
      </c>
      <c r="E788" s="210" t="s">
        <v>3154</v>
      </c>
      <c r="F788" s="213" t="s">
        <v>1724</v>
      </c>
    </row>
    <row r="789" spans="1:6">
      <c r="A789" s="210" t="s">
        <v>2999</v>
      </c>
      <c r="B789" s="211" t="s">
        <v>12</v>
      </c>
      <c r="C789" s="212" t="s">
        <v>99</v>
      </c>
      <c r="D789" s="212" t="s">
        <v>3155</v>
      </c>
      <c r="E789" s="210" t="s">
        <v>3156</v>
      </c>
      <c r="F789" s="213" t="s">
        <v>1724</v>
      </c>
    </row>
    <row r="790" spans="1:6">
      <c r="A790" s="210" t="s">
        <v>2999</v>
      </c>
      <c r="B790" s="211" t="s">
        <v>12</v>
      </c>
      <c r="C790" s="212" t="s">
        <v>99</v>
      </c>
      <c r="D790" s="212" t="s">
        <v>3157</v>
      </c>
      <c r="E790" s="210" t="s">
        <v>3158</v>
      </c>
      <c r="F790" s="213" t="s">
        <v>1724</v>
      </c>
    </row>
    <row r="791" spans="1:6">
      <c r="A791" s="210" t="s">
        <v>2999</v>
      </c>
      <c r="B791" s="211" t="s">
        <v>12</v>
      </c>
      <c r="C791" s="212" t="s">
        <v>99</v>
      </c>
      <c r="D791" s="212" t="s">
        <v>3159</v>
      </c>
      <c r="E791" s="210" t="s">
        <v>3160</v>
      </c>
      <c r="F791" s="213" t="s">
        <v>1724</v>
      </c>
    </row>
    <row r="792" spans="1:6">
      <c r="A792" s="210" t="s">
        <v>2999</v>
      </c>
      <c r="B792" s="211" t="s">
        <v>12</v>
      </c>
      <c r="C792" s="212" t="s">
        <v>99</v>
      </c>
      <c r="D792" s="212" t="s">
        <v>3161</v>
      </c>
      <c r="E792" s="210" t="s">
        <v>3162</v>
      </c>
      <c r="F792" s="213" t="s">
        <v>1724</v>
      </c>
    </row>
    <row r="793" spans="1:6">
      <c r="A793" s="210" t="s">
        <v>2999</v>
      </c>
      <c r="B793" s="211" t="s">
        <v>12</v>
      </c>
      <c r="C793" s="212" t="s">
        <v>99</v>
      </c>
      <c r="D793" s="212" t="s">
        <v>3163</v>
      </c>
      <c r="E793" s="210" t="s">
        <v>3164</v>
      </c>
      <c r="F793" s="213" t="s">
        <v>1724</v>
      </c>
    </row>
    <row r="794" spans="1:6">
      <c r="A794" s="210" t="s">
        <v>2999</v>
      </c>
      <c r="B794" s="211" t="s">
        <v>12</v>
      </c>
      <c r="C794" s="212" t="s">
        <v>99</v>
      </c>
      <c r="D794" s="212" t="s">
        <v>3165</v>
      </c>
      <c r="E794" s="210" t="s">
        <v>3166</v>
      </c>
      <c r="F794" s="213" t="s">
        <v>1724</v>
      </c>
    </row>
    <row r="795" spans="1:6">
      <c r="A795" s="210" t="s">
        <v>2999</v>
      </c>
      <c r="B795" s="211" t="s">
        <v>12</v>
      </c>
      <c r="C795" s="212" t="s">
        <v>99</v>
      </c>
      <c r="D795" s="212" t="s">
        <v>3167</v>
      </c>
      <c r="E795" s="210" t="s">
        <v>3168</v>
      </c>
      <c r="F795" s="213" t="s">
        <v>1724</v>
      </c>
    </row>
    <row r="796" spans="1:6">
      <c r="A796" s="210" t="s">
        <v>2999</v>
      </c>
      <c r="B796" s="211" t="s">
        <v>12</v>
      </c>
      <c r="C796" s="212" t="s">
        <v>99</v>
      </c>
      <c r="D796" s="212" t="s">
        <v>3169</v>
      </c>
      <c r="E796" s="210" t="s">
        <v>3170</v>
      </c>
      <c r="F796" s="213" t="s">
        <v>1724</v>
      </c>
    </row>
    <row r="797" spans="1:6">
      <c r="A797" s="210" t="s">
        <v>2999</v>
      </c>
      <c r="B797" s="211" t="s">
        <v>12</v>
      </c>
      <c r="C797" s="212" t="s">
        <v>99</v>
      </c>
      <c r="D797" s="212" t="s">
        <v>3171</v>
      </c>
      <c r="E797" s="210" t="s">
        <v>3172</v>
      </c>
      <c r="F797" s="213" t="s">
        <v>1724</v>
      </c>
    </row>
    <row r="798" spans="1:6">
      <c r="A798" s="210" t="s">
        <v>2999</v>
      </c>
      <c r="B798" s="211" t="s">
        <v>12</v>
      </c>
      <c r="C798" s="212" t="s">
        <v>99</v>
      </c>
      <c r="D798" s="212" t="s">
        <v>3173</v>
      </c>
      <c r="E798" s="210" t="s">
        <v>3174</v>
      </c>
      <c r="F798" s="213" t="s">
        <v>1724</v>
      </c>
    </row>
    <row r="799" spans="1:6">
      <c r="A799" s="210" t="s">
        <v>3175</v>
      </c>
      <c r="B799" s="211" t="s">
        <v>12</v>
      </c>
      <c r="C799" s="212" t="s">
        <v>99</v>
      </c>
      <c r="D799" s="212" t="s">
        <v>1247</v>
      </c>
      <c r="E799" s="210" t="s">
        <v>3176</v>
      </c>
      <c r="F799" s="213" t="s">
        <v>1724</v>
      </c>
    </row>
    <row r="800" spans="1:6">
      <c r="A800" s="210" t="s">
        <v>3175</v>
      </c>
      <c r="B800" s="211" t="s">
        <v>12</v>
      </c>
      <c r="C800" s="212" t="s">
        <v>99</v>
      </c>
      <c r="D800" s="212" t="s">
        <v>3177</v>
      </c>
      <c r="E800" s="210" t="s">
        <v>3178</v>
      </c>
      <c r="F800" s="213" t="s">
        <v>1724</v>
      </c>
    </row>
    <row r="801" spans="1:6">
      <c r="A801" s="210" t="s">
        <v>3175</v>
      </c>
      <c r="B801" s="211" t="s">
        <v>12</v>
      </c>
      <c r="C801" s="212" t="s">
        <v>99</v>
      </c>
      <c r="D801" s="212" t="s">
        <v>3179</v>
      </c>
      <c r="E801" s="210" t="s">
        <v>3180</v>
      </c>
      <c r="F801" s="213" t="s">
        <v>1724</v>
      </c>
    </row>
    <row r="802" spans="1:6">
      <c r="A802" s="210" t="s">
        <v>3175</v>
      </c>
      <c r="B802" s="211" t="s">
        <v>12</v>
      </c>
      <c r="C802" s="212" t="s">
        <v>99</v>
      </c>
      <c r="D802" s="212" t="s">
        <v>3181</v>
      </c>
      <c r="E802" s="210" t="s">
        <v>3182</v>
      </c>
      <c r="F802" s="213" t="s">
        <v>1724</v>
      </c>
    </row>
    <row r="803" spans="1:6">
      <c r="A803" s="210" t="s">
        <v>3175</v>
      </c>
      <c r="B803" s="211" t="s">
        <v>12</v>
      </c>
      <c r="C803" s="212" t="s">
        <v>99</v>
      </c>
      <c r="D803" s="212" t="s">
        <v>3183</v>
      </c>
      <c r="E803" s="210" t="s">
        <v>3184</v>
      </c>
      <c r="F803" s="213" t="s">
        <v>1724</v>
      </c>
    </row>
    <row r="804" spans="1:6">
      <c r="A804" s="210" t="s">
        <v>3175</v>
      </c>
      <c r="B804" s="211" t="s">
        <v>12</v>
      </c>
      <c r="C804" s="212" t="s">
        <v>99</v>
      </c>
      <c r="D804" s="212" t="s">
        <v>236</v>
      </c>
      <c r="E804" s="210" t="s">
        <v>3185</v>
      </c>
      <c r="F804" s="213" t="s">
        <v>1724</v>
      </c>
    </row>
    <row r="805" spans="1:6">
      <c r="A805" s="210" t="s">
        <v>3175</v>
      </c>
      <c r="B805" s="211" t="s">
        <v>12</v>
      </c>
      <c r="C805" s="212" t="s">
        <v>99</v>
      </c>
      <c r="D805" s="212" t="s">
        <v>3186</v>
      </c>
      <c r="E805" s="210" t="s">
        <v>3187</v>
      </c>
      <c r="F805" s="213" t="s">
        <v>1724</v>
      </c>
    </row>
    <row r="806" spans="1:6">
      <c r="A806" s="210" t="s">
        <v>3188</v>
      </c>
      <c r="B806" s="146" t="s">
        <v>7</v>
      </c>
      <c r="C806" s="212" t="s">
        <v>1344</v>
      </c>
      <c r="D806" s="212" t="s">
        <v>3189</v>
      </c>
      <c r="E806" s="210" t="s">
        <v>3190</v>
      </c>
      <c r="F806" s="213" t="s">
        <v>1724</v>
      </c>
    </row>
    <row r="807" spans="1:6">
      <c r="A807" s="210" t="s">
        <v>3188</v>
      </c>
      <c r="B807" s="146" t="s">
        <v>7</v>
      </c>
      <c r="C807" s="212" t="s">
        <v>1344</v>
      </c>
      <c r="D807" s="212" t="s">
        <v>3191</v>
      </c>
      <c r="E807" s="210" t="s">
        <v>3192</v>
      </c>
      <c r="F807" s="213" t="s">
        <v>1724</v>
      </c>
    </row>
    <row r="808" spans="1:6">
      <c r="A808" s="210" t="s">
        <v>3193</v>
      </c>
      <c r="B808" s="146" t="s">
        <v>7</v>
      </c>
      <c r="C808" s="212" t="s">
        <v>1344</v>
      </c>
      <c r="D808" s="212" t="s">
        <v>3194</v>
      </c>
      <c r="E808" s="210" t="s">
        <v>3195</v>
      </c>
      <c r="F808" s="213" t="s">
        <v>1724</v>
      </c>
    </row>
    <row r="809" spans="1:6">
      <c r="A809" s="210" t="s">
        <v>3196</v>
      </c>
      <c r="B809" s="146" t="s">
        <v>7</v>
      </c>
      <c r="C809" s="212" t="s">
        <v>1344</v>
      </c>
      <c r="D809" s="212" t="s">
        <v>3197</v>
      </c>
      <c r="E809" s="210" t="s">
        <v>3198</v>
      </c>
      <c r="F809" s="213" t="s">
        <v>1724</v>
      </c>
    </row>
    <row r="810" spans="1:6">
      <c r="A810" s="210" t="s">
        <v>3199</v>
      </c>
      <c r="B810" s="146" t="s">
        <v>7</v>
      </c>
      <c r="C810" s="212" t="s">
        <v>1344</v>
      </c>
      <c r="D810" s="212" t="s">
        <v>3200</v>
      </c>
      <c r="E810" s="210" t="s">
        <v>3201</v>
      </c>
      <c r="F810" s="213" t="s">
        <v>1724</v>
      </c>
    </row>
    <row r="811" spans="1:6">
      <c r="A811" s="210" t="s">
        <v>3202</v>
      </c>
      <c r="B811" s="146" t="s">
        <v>7</v>
      </c>
      <c r="C811" s="212" t="s">
        <v>1344</v>
      </c>
      <c r="D811" s="212" t="s">
        <v>3203</v>
      </c>
      <c r="E811" s="210" t="s">
        <v>3204</v>
      </c>
      <c r="F811" s="213" t="s">
        <v>1724</v>
      </c>
    </row>
    <row r="812" spans="1:6">
      <c r="A812" s="210" t="s">
        <v>3205</v>
      </c>
      <c r="B812" s="146" t="s">
        <v>7</v>
      </c>
      <c r="C812" s="212" t="s">
        <v>1344</v>
      </c>
      <c r="D812" s="212" t="s">
        <v>3206</v>
      </c>
      <c r="E812" s="210" t="s">
        <v>3207</v>
      </c>
      <c r="F812" s="213" t="s">
        <v>1724</v>
      </c>
    </row>
    <row r="813" spans="1:6">
      <c r="A813" s="210" t="s">
        <v>3208</v>
      </c>
      <c r="B813" s="146" t="s">
        <v>7</v>
      </c>
      <c r="C813" s="212" t="s">
        <v>1344</v>
      </c>
      <c r="D813" s="212" t="s">
        <v>3209</v>
      </c>
      <c r="E813" s="210" t="s">
        <v>3210</v>
      </c>
      <c r="F813" s="213" t="s">
        <v>1724</v>
      </c>
    </row>
    <row r="814" spans="1:6">
      <c r="A814" s="210" t="s">
        <v>3211</v>
      </c>
      <c r="B814" s="146" t="s">
        <v>7</v>
      </c>
      <c r="C814" s="212" t="s">
        <v>1344</v>
      </c>
      <c r="D814" s="212" t="s">
        <v>3212</v>
      </c>
      <c r="E814" s="210" t="s">
        <v>3213</v>
      </c>
      <c r="F814" s="213" t="s">
        <v>1724</v>
      </c>
    </row>
    <row r="815" spans="1:6">
      <c r="A815" s="210" t="s">
        <v>3214</v>
      </c>
      <c r="B815" s="146" t="s">
        <v>7</v>
      </c>
      <c r="C815" s="212" t="s">
        <v>1344</v>
      </c>
      <c r="D815" s="212" t="s">
        <v>3215</v>
      </c>
      <c r="E815" s="210" t="s">
        <v>3216</v>
      </c>
      <c r="F815" s="213" t="s">
        <v>1724</v>
      </c>
    </row>
    <row r="816" spans="1:6">
      <c r="A816" s="210" t="s">
        <v>3217</v>
      </c>
      <c r="B816" s="146" t="s">
        <v>7</v>
      </c>
      <c r="C816" s="212" t="s">
        <v>1344</v>
      </c>
      <c r="D816" s="212" t="s">
        <v>3218</v>
      </c>
      <c r="E816" s="210" t="s">
        <v>3219</v>
      </c>
      <c r="F816" s="213" t="s">
        <v>1724</v>
      </c>
    </row>
    <row r="817" spans="1:6">
      <c r="A817" s="210" t="s">
        <v>3220</v>
      </c>
      <c r="B817" s="146" t="s">
        <v>7</v>
      </c>
      <c r="C817" s="212" t="s">
        <v>1344</v>
      </c>
      <c r="D817" s="212" t="s">
        <v>3221</v>
      </c>
      <c r="E817" s="210" t="s">
        <v>3222</v>
      </c>
      <c r="F817" s="213" t="s">
        <v>1724</v>
      </c>
    </row>
    <row r="818" spans="1:6">
      <c r="A818" s="210" t="s">
        <v>3223</v>
      </c>
      <c r="B818" s="146" t="s">
        <v>7</v>
      </c>
      <c r="C818" s="212" t="s">
        <v>1344</v>
      </c>
      <c r="D818" s="212" t="s">
        <v>3224</v>
      </c>
      <c r="E818" s="210" t="s">
        <v>3225</v>
      </c>
      <c r="F818" s="213" t="s">
        <v>1724</v>
      </c>
    </row>
    <row r="819" spans="1:6">
      <c r="A819" s="210" t="s">
        <v>3226</v>
      </c>
      <c r="B819" s="146" t="s">
        <v>7</v>
      </c>
      <c r="C819" s="212" t="s">
        <v>1344</v>
      </c>
      <c r="D819" s="212" t="s">
        <v>3227</v>
      </c>
      <c r="E819" s="210" t="s">
        <v>3228</v>
      </c>
      <c r="F819" s="213" t="s">
        <v>1724</v>
      </c>
    </row>
    <row r="820" spans="1:6">
      <c r="A820" s="210" t="s">
        <v>3229</v>
      </c>
      <c r="B820" s="146" t="s">
        <v>7</v>
      </c>
      <c r="C820" s="212" t="s">
        <v>1344</v>
      </c>
      <c r="D820" s="212" t="s">
        <v>3230</v>
      </c>
      <c r="E820" s="210" t="s">
        <v>3231</v>
      </c>
      <c r="F820" s="213" t="s">
        <v>1724</v>
      </c>
    </row>
    <row r="821" spans="1:6">
      <c r="A821" s="210" t="s">
        <v>3232</v>
      </c>
      <c r="B821" s="146" t="s">
        <v>7</v>
      </c>
      <c r="C821" s="212" t="s">
        <v>1344</v>
      </c>
      <c r="D821" s="212" t="s">
        <v>3233</v>
      </c>
      <c r="E821" s="210" t="s">
        <v>3234</v>
      </c>
      <c r="F821" s="213" t="s">
        <v>1724</v>
      </c>
    </row>
    <row r="822" spans="1:6">
      <c r="A822" s="210" t="s">
        <v>3235</v>
      </c>
      <c r="B822" s="146" t="s">
        <v>7</v>
      </c>
      <c r="C822" s="212" t="s">
        <v>1344</v>
      </c>
      <c r="D822" s="212" t="s">
        <v>3236</v>
      </c>
      <c r="E822" s="210" t="s">
        <v>3237</v>
      </c>
      <c r="F822" s="213" t="s">
        <v>1724</v>
      </c>
    </row>
    <row r="823" spans="1:6">
      <c r="A823" s="210" t="s">
        <v>3238</v>
      </c>
      <c r="B823" s="146" t="s">
        <v>7</v>
      </c>
      <c r="C823" s="212" t="s">
        <v>1344</v>
      </c>
      <c r="D823" s="212" t="s">
        <v>3239</v>
      </c>
      <c r="E823" s="210" t="s">
        <v>3240</v>
      </c>
      <c r="F823" s="213" t="s">
        <v>1724</v>
      </c>
    </row>
    <row r="824" spans="1:6">
      <c r="A824" s="210" t="s">
        <v>3241</v>
      </c>
      <c r="B824" s="146" t="s">
        <v>7</v>
      </c>
      <c r="C824" s="212" t="s">
        <v>1344</v>
      </c>
      <c r="D824" s="212" t="s">
        <v>3242</v>
      </c>
      <c r="E824" s="210" t="s">
        <v>3243</v>
      </c>
      <c r="F824" s="213" t="s">
        <v>1724</v>
      </c>
    </row>
    <row r="825" spans="1:6">
      <c r="A825" s="210" t="s">
        <v>3244</v>
      </c>
      <c r="B825" s="146" t="s">
        <v>7</v>
      </c>
      <c r="C825" s="212" t="s">
        <v>1344</v>
      </c>
      <c r="D825" s="212" t="s">
        <v>3245</v>
      </c>
      <c r="E825" s="210" t="s">
        <v>3246</v>
      </c>
      <c r="F825" s="213" t="s">
        <v>1724</v>
      </c>
    </row>
    <row r="826" spans="1:6">
      <c r="A826" s="210" t="s">
        <v>3247</v>
      </c>
      <c r="B826" s="146" t="s">
        <v>7</v>
      </c>
      <c r="C826" s="212" t="s">
        <v>1344</v>
      </c>
      <c r="D826" s="212" t="s">
        <v>3248</v>
      </c>
      <c r="E826" s="210" t="s">
        <v>3249</v>
      </c>
      <c r="F826" s="213" t="s">
        <v>1724</v>
      </c>
    </row>
    <row r="827" spans="1:6">
      <c r="A827" s="210" t="s">
        <v>3250</v>
      </c>
      <c r="B827" s="146" t="s">
        <v>7</v>
      </c>
      <c r="C827" s="212" t="s">
        <v>1344</v>
      </c>
      <c r="D827" s="212" t="s">
        <v>3251</v>
      </c>
      <c r="E827" s="210" t="s">
        <v>3252</v>
      </c>
      <c r="F827" s="213" t="s">
        <v>1724</v>
      </c>
    </row>
    <row r="828" spans="1:6">
      <c r="A828" s="210" t="s">
        <v>3253</v>
      </c>
      <c r="B828" s="146" t="s">
        <v>7</v>
      </c>
      <c r="C828" s="212" t="s">
        <v>1344</v>
      </c>
      <c r="D828" s="212" t="s">
        <v>3254</v>
      </c>
      <c r="E828" s="210" t="s">
        <v>3255</v>
      </c>
      <c r="F828" s="213" t="s">
        <v>1724</v>
      </c>
    </row>
    <row r="829" spans="1:6">
      <c r="A829" s="210" t="s">
        <v>3256</v>
      </c>
      <c r="B829" s="146" t="s">
        <v>7</v>
      </c>
      <c r="C829" s="212" t="s">
        <v>1344</v>
      </c>
      <c r="D829" s="212" t="s">
        <v>3257</v>
      </c>
      <c r="E829" s="210" t="s">
        <v>3258</v>
      </c>
      <c r="F829" s="213" t="s">
        <v>1724</v>
      </c>
    </row>
    <row r="830" spans="1:6">
      <c r="A830" s="210" t="s">
        <v>3259</v>
      </c>
      <c r="B830" s="146" t="s">
        <v>7</v>
      </c>
      <c r="C830" s="212" t="s">
        <v>1344</v>
      </c>
      <c r="D830" s="212" t="s">
        <v>3260</v>
      </c>
      <c r="E830" s="210" t="s">
        <v>3261</v>
      </c>
      <c r="F830" s="213" t="s">
        <v>1724</v>
      </c>
    </row>
    <row r="831" spans="1:6">
      <c r="A831" s="210" t="s">
        <v>3262</v>
      </c>
      <c r="B831" s="146" t="s">
        <v>7</v>
      </c>
      <c r="C831" s="212" t="s">
        <v>1344</v>
      </c>
      <c r="D831" s="212" t="s">
        <v>3263</v>
      </c>
      <c r="E831" s="210" t="s">
        <v>3264</v>
      </c>
      <c r="F831" s="213" t="s">
        <v>1724</v>
      </c>
    </row>
    <row r="832" spans="1:6">
      <c r="A832" s="210" t="s">
        <v>3265</v>
      </c>
      <c r="B832" s="146" t="s">
        <v>7</v>
      </c>
      <c r="C832" s="212" t="s">
        <v>1344</v>
      </c>
      <c r="D832" s="212" t="s">
        <v>3266</v>
      </c>
      <c r="E832" s="210" t="s">
        <v>3267</v>
      </c>
      <c r="F832" s="213" t="s">
        <v>1724</v>
      </c>
    </row>
    <row r="833" spans="1:6">
      <c r="A833" s="210" t="s">
        <v>3268</v>
      </c>
      <c r="B833" s="146" t="s">
        <v>7</v>
      </c>
      <c r="C833" s="212" t="s">
        <v>1344</v>
      </c>
      <c r="D833" s="212" t="s">
        <v>3269</v>
      </c>
      <c r="E833" s="210" t="s">
        <v>3270</v>
      </c>
      <c r="F833" s="213" t="s">
        <v>1724</v>
      </c>
    </row>
    <row r="834" spans="1:6">
      <c r="A834" s="210" t="s">
        <v>3271</v>
      </c>
      <c r="B834" s="146" t="s">
        <v>7</v>
      </c>
      <c r="C834" s="212" t="s">
        <v>1344</v>
      </c>
      <c r="D834" s="212" t="s">
        <v>3272</v>
      </c>
      <c r="E834" s="210" t="s">
        <v>3273</v>
      </c>
      <c r="F834" s="213" t="s">
        <v>1724</v>
      </c>
    </row>
    <row r="835" spans="1:6">
      <c r="A835" s="210" t="s">
        <v>3274</v>
      </c>
      <c r="B835" s="146" t="s">
        <v>7</v>
      </c>
      <c r="C835" s="212" t="s">
        <v>1344</v>
      </c>
      <c r="D835" s="212" t="s">
        <v>3275</v>
      </c>
      <c r="E835" s="210" t="s">
        <v>3276</v>
      </c>
      <c r="F835" s="213" t="s">
        <v>1724</v>
      </c>
    </row>
    <row r="836" spans="1:6">
      <c r="A836" s="210" t="s">
        <v>1686</v>
      </c>
      <c r="B836" s="146" t="s">
        <v>7</v>
      </c>
      <c r="C836" s="212" t="s">
        <v>1344</v>
      </c>
      <c r="D836" s="212" t="s">
        <v>3277</v>
      </c>
      <c r="E836" s="210" t="s">
        <v>3278</v>
      </c>
      <c r="F836" s="213" t="s">
        <v>1724</v>
      </c>
    </row>
    <row r="837" spans="1:6">
      <c r="A837" s="210" t="s">
        <v>3279</v>
      </c>
      <c r="B837" s="146" t="s">
        <v>7</v>
      </c>
      <c r="C837" s="212" t="s">
        <v>1344</v>
      </c>
      <c r="D837" s="212" t="s">
        <v>3280</v>
      </c>
      <c r="E837" s="210" t="s">
        <v>3281</v>
      </c>
      <c r="F837" s="213" t="s">
        <v>1724</v>
      </c>
    </row>
    <row r="838" spans="1:6">
      <c r="A838" s="210" t="s">
        <v>3282</v>
      </c>
      <c r="B838" s="146" t="s">
        <v>7</v>
      </c>
      <c r="C838" s="212" t="s">
        <v>1344</v>
      </c>
      <c r="D838" s="212" t="s">
        <v>3283</v>
      </c>
      <c r="E838" s="210" t="s">
        <v>3284</v>
      </c>
      <c r="F838" s="213" t="s">
        <v>1724</v>
      </c>
    </row>
    <row r="839" spans="1:6">
      <c r="A839" s="210" t="s">
        <v>3285</v>
      </c>
      <c r="B839" s="146" t="s">
        <v>7</v>
      </c>
      <c r="C839" s="212" t="s">
        <v>1344</v>
      </c>
      <c r="D839" s="212" t="s">
        <v>3286</v>
      </c>
      <c r="E839" s="210" t="s">
        <v>3287</v>
      </c>
      <c r="F839" s="213" t="s">
        <v>1724</v>
      </c>
    </row>
    <row r="840" spans="1:6">
      <c r="A840" s="210" t="s">
        <v>3288</v>
      </c>
      <c r="B840" s="211" t="s">
        <v>12</v>
      </c>
      <c r="C840" s="212" t="s">
        <v>99</v>
      </c>
      <c r="D840" s="212" t="s">
        <v>3289</v>
      </c>
      <c r="E840" s="210" t="s">
        <v>3290</v>
      </c>
      <c r="F840" s="213" t="s">
        <v>1724</v>
      </c>
    </row>
    <row r="841" spans="1:6">
      <c r="A841" s="210" t="s">
        <v>3288</v>
      </c>
      <c r="B841" s="211" t="s">
        <v>12</v>
      </c>
      <c r="C841" s="212" t="s">
        <v>99</v>
      </c>
      <c r="D841" s="212" t="s">
        <v>3289</v>
      </c>
      <c r="E841" s="210" t="s">
        <v>3291</v>
      </c>
      <c r="F841" s="213" t="s">
        <v>1724</v>
      </c>
    </row>
    <row r="842" spans="1:6">
      <c r="A842" s="210" t="s">
        <v>3288</v>
      </c>
      <c r="B842" s="211" t="s">
        <v>12</v>
      </c>
      <c r="C842" s="212" t="s">
        <v>99</v>
      </c>
      <c r="D842" s="212" t="s">
        <v>3289</v>
      </c>
      <c r="E842" s="210" t="s">
        <v>3292</v>
      </c>
      <c r="F842" s="213" t="s">
        <v>1724</v>
      </c>
    </row>
    <row r="843" spans="1:6">
      <c r="A843" s="210" t="s">
        <v>3288</v>
      </c>
      <c r="B843" s="211" t="s">
        <v>12</v>
      </c>
      <c r="C843" s="212" t="s">
        <v>99</v>
      </c>
      <c r="D843" s="212" t="s">
        <v>3293</v>
      </c>
      <c r="E843" s="210" t="s">
        <v>3294</v>
      </c>
      <c r="F843" s="213" t="s">
        <v>1724</v>
      </c>
    </row>
    <row r="844" spans="1:6">
      <c r="A844" s="210" t="s">
        <v>3288</v>
      </c>
      <c r="B844" s="211" t="s">
        <v>12</v>
      </c>
      <c r="C844" s="212" t="s">
        <v>99</v>
      </c>
      <c r="D844" s="212" t="s">
        <v>3295</v>
      </c>
      <c r="E844" s="210" t="s">
        <v>3296</v>
      </c>
      <c r="F844" s="213" t="s">
        <v>1724</v>
      </c>
    </row>
    <row r="845" spans="1:6">
      <c r="A845" s="210" t="s">
        <v>3288</v>
      </c>
      <c r="B845" s="211" t="s">
        <v>12</v>
      </c>
      <c r="C845" s="212" t="s">
        <v>99</v>
      </c>
      <c r="D845" s="212" t="s">
        <v>3297</v>
      </c>
      <c r="E845" s="210" t="s">
        <v>3298</v>
      </c>
      <c r="F845" s="213" t="s">
        <v>1724</v>
      </c>
    </row>
    <row r="846" spans="1:6">
      <c r="A846" s="210" t="s">
        <v>3288</v>
      </c>
      <c r="B846" s="211" t="s">
        <v>12</v>
      </c>
      <c r="C846" s="212" t="s">
        <v>99</v>
      </c>
      <c r="D846" s="212" t="s">
        <v>3299</v>
      </c>
      <c r="E846" s="210" t="s">
        <v>3300</v>
      </c>
      <c r="F846" s="213" t="s">
        <v>1724</v>
      </c>
    </row>
    <row r="847" spans="1:6">
      <c r="A847" s="210" t="s">
        <v>3288</v>
      </c>
      <c r="B847" s="211" t="s">
        <v>12</v>
      </c>
      <c r="C847" s="212" t="s">
        <v>99</v>
      </c>
      <c r="D847" s="212" t="s">
        <v>3301</v>
      </c>
      <c r="E847" s="210" t="s">
        <v>3302</v>
      </c>
      <c r="F847" s="213" t="s">
        <v>1724</v>
      </c>
    </row>
    <row r="848" spans="1:6">
      <c r="A848" s="210" t="s">
        <v>3288</v>
      </c>
      <c r="B848" s="211" t="s">
        <v>12</v>
      </c>
      <c r="C848" s="212" t="s">
        <v>99</v>
      </c>
      <c r="D848" s="212" t="s">
        <v>3303</v>
      </c>
      <c r="E848" s="210" t="s">
        <v>3304</v>
      </c>
      <c r="F848" s="213" t="s">
        <v>1724</v>
      </c>
    </row>
    <row r="849" spans="1:6">
      <c r="A849" s="210" t="s">
        <v>3288</v>
      </c>
      <c r="B849" s="211" t="s">
        <v>12</v>
      </c>
      <c r="C849" s="212" t="s">
        <v>99</v>
      </c>
      <c r="D849" s="212" t="s">
        <v>3305</v>
      </c>
      <c r="E849" s="210" t="s">
        <v>3306</v>
      </c>
      <c r="F849" s="213" t="s">
        <v>1724</v>
      </c>
    </row>
    <row r="850" spans="1:6">
      <c r="A850" s="210" t="s">
        <v>3288</v>
      </c>
      <c r="B850" s="211" t="s">
        <v>12</v>
      </c>
      <c r="C850" s="212" t="s">
        <v>99</v>
      </c>
      <c r="D850" s="212" t="s">
        <v>3307</v>
      </c>
      <c r="E850" s="210" t="s">
        <v>3308</v>
      </c>
      <c r="F850" s="213" t="s">
        <v>1724</v>
      </c>
    </row>
    <row r="851" spans="1:6">
      <c r="A851" s="210" t="s">
        <v>3288</v>
      </c>
      <c r="B851" s="211" t="s">
        <v>12</v>
      </c>
      <c r="C851" s="212" t="s">
        <v>99</v>
      </c>
      <c r="D851" s="212" t="s">
        <v>3309</v>
      </c>
      <c r="E851" s="210" t="s">
        <v>3310</v>
      </c>
      <c r="F851" s="213" t="s">
        <v>1724</v>
      </c>
    </row>
    <row r="852" spans="1:6">
      <c r="A852" s="210" t="s">
        <v>3288</v>
      </c>
      <c r="B852" s="211" t="s">
        <v>12</v>
      </c>
      <c r="C852" s="212" t="s">
        <v>99</v>
      </c>
      <c r="D852" s="212" t="s">
        <v>3311</v>
      </c>
      <c r="E852" s="210" t="s">
        <v>3312</v>
      </c>
      <c r="F852" s="213" t="s">
        <v>1724</v>
      </c>
    </row>
    <row r="853" spans="1:6">
      <c r="A853" s="210" t="s">
        <v>3288</v>
      </c>
      <c r="B853" s="211" t="s">
        <v>12</v>
      </c>
      <c r="C853" s="212" t="s">
        <v>99</v>
      </c>
      <c r="D853" s="212" t="s">
        <v>3313</v>
      </c>
      <c r="E853" s="210" t="s">
        <v>3314</v>
      </c>
      <c r="F853" s="213" t="s">
        <v>1724</v>
      </c>
    </row>
    <row r="854" spans="1:6">
      <c r="A854" s="210" t="s">
        <v>3288</v>
      </c>
      <c r="B854" s="211" t="s">
        <v>12</v>
      </c>
      <c r="C854" s="212" t="s">
        <v>99</v>
      </c>
      <c r="D854" s="212" t="s">
        <v>3315</v>
      </c>
      <c r="E854" s="210" t="s">
        <v>3316</v>
      </c>
      <c r="F854" s="213" t="s">
        <v>1724</v>
      </c>
    </row>
    <row r="855" spans="1:6">
      <c r="A855" s="210" t="s">
        <v>3288</v>
      </c>
      <c r="B855" s="211" t="s">
        <v>12</v>
      </c>
      <c r="C855" s="212" t="s">
        <v>99</v>
      </c>
      <c r="D855" s="212" t="s">
        <v>3317</v>
      </c>
      <c r="E855" s="210" t="s">
        <v>3318</v>
      </c>
      <c r="F855" s="213" t="s">
        <v>1724</v>
      </c>
    </row>
    <row r="856" spans="1:6">
      <c r="A856" s="210" t="s">
        <v>3288</v>
      </c>
      <c r="B856" s="211" t="s">
        <v>12</v>
      </c>
      <c r="C856" s="212" t="s">
        <v>99</v>
      </c>
      <c r="D856" s="212" t="s">
        <v>3319</v>
      </c>
      <c r="E856" s="210" t="s">
        <v>3320</v>
      </c>
      <c r="F856" s="213" t="s">
        <v>1724</v>
      </c>
    </row>
    <row r="857" spans="1:6">
      <c r="A857" s="210" t="s">
        <v>3288</v>
      </c>
      <c r="B857" s="211" t="s">
        <v>12</v>
      </c>
      <c r="C857" s="212" t="s">
        <v>99</v>
      </c>
      <c r="D857" s="212" t="s">
        <v>3321</v>
      </c>
      <c r="E857" s="210" t="s">
        <v>3322</v>
      </c>
      <c r="F857" s="213" t="s">
        <v>1724</v>
      </c>
    </row>
    <row r="858" spans="1:6">
      <c r="A858" s="210" t="s">
        <v>3288</v>
      </c>
      <c r="B858" s="211" t="s">
        <v>12</v>
      </c>
      <c r="C858" s="212" t="s">
        <v>99</v>
      </c>
      <c r="D858" s="212" t="s">
        <v>3323</v>
      </c>
      <c r="E858" s="210" t="s">
        <v>3324</v>
      </c>
      <c r="F858" s="213" t="s">
        <v>1724</v>
      </c>
    </row>
    <row r="859" spans="1:6">
      <c r="A859" s="210" t="s">
        <v>3288</v>
      </c>
      <c r="B859" s="211" t="s">
        <v>12</v>
      </c>
      <c r="C859" s="212" t="s">
        <v>99</v>
      </c>
      <c r="D859" s="212" t="s">
        <v>3325</v>
      </c>
      <c r="E859" s="210" t="s">
        <v>3326</v>
      </c>
      <c r="F859" s="213" t="s">
        <v>1724</v>
      </c>
    </row>
    <row r="860" spans="1:6">
      <c r="A860" s="210" t="s">
        <v>3288</v>
      </c>
      <c r="B860" s="211" t="s">
        <v>12</v>
      </c>
      <c r="C860" s="212" t="s">
        <v>99</v>
      </c>
      <c r="D860" s="212" t="s">
        <v>3327</v>
      </c>
      <c r="E860" s="210" t="s">
        <v>3328</v>
      </c>
      <c r="F860" s="213" t="s">
        <v>1724</v>
      </c>
    </row>
    <row r="861" spans="1:6">
      <c r="A861" s="210" t="s">
        <v>3288</v>
      </c>
      <c r="B861" s="211" t="s">
        <v>12</v>
      </c>
      <c r="C861" s="212" t="s">
        <v>99</v>
      </c>
      <c r="D861" s="212" t="s">
        <v>3329</v>
      </c>
      <c r="E861" s="210" t="s">
        <v>3330</v>
      </c>
      <c r="F861" s="213" t="s">
        <v>1724</v>
      </c>
    </row>
    <row r="862" spans="1:6">
      <c r="A862" s="210" t="s">
        <v>3288</v>
      </c>
      <c r="B862" s="211" t="s">
        <v>12</v>
      </c>
      <c r="C862" s="212" t="s">
        <v>99</v>
      </c>
      <c r="D862" s="212" t="s">
        <v>3331</v>
      </c>
      <c r="E862" s="210" t="s">
        <v>3332</v>
      </c>
      <c r="F862" s="213" t="s">
        <v>1724</v>
      </c>
    </row>
    <row r="863" spans="1:6">
      <c r="A863" s="210" t="s">
        <v>3288</v>
      </c>
      <c r="B863" s="211" t="s">
        <v>12</v>
      </c>
      <c r="C863" s="212" t="s">
        <v>99</v>
      </c>
      <c r="D863" s="212" t="s">
        <v>3333</v>
      </c>
      <c r="E863" s="210" t="s">
        <v>3334</v>
      </c>
      <c r="F863" s="213" t="s">
        <v>1724</v>
      </c>
    </row>
    <row r="864" spans="1:6">
      <c r="A864" s="210" t="s">
        <v>3288</v>
      </c>
      <c r="B864" s="211" t="s">
        <v>12</v>
      </c>
      <c r="C864" s="212" t="s">
        <v>99</v>
      </c>
      <c r="D864" s="212" t="s">
        <v>3335</v>
      </c>
      <c r="E864" s="210" t="s">
        <v>3336</v>
      </c>
      <c r="F864" s="213" t="s">
        <v>1724</v>
      </c>
    </row>
    <row r="865" spans="1:6">
      <c r="A865" s="210" t="s">
        <v>3288</v>
      </c>
      <c r="B865" s="211" t="s">
        <v>12</v>
      </c>
      <c r="C865" s="212" t="s">
        <v>99</v>
      </c>
      <c r="D865" s="212" t="s">
        <v>3337</v>
      </c>
      <c r="E865" s="210" t="s">
        <v>3338</v>
      </c>
      <c r="F865" s="213" t="s">
        <v>1724</v>
      </c>
    </row>
    <row r="866" spans="1:6">
      <c r="A866" s="210" t="s">
        <v>3288</v>
      </c>
      <c r="B866" s="211" t="s">
        <v>12</v>
      </c>
      <c r="C866" s="212" t="s">
        <v>99</v>
      </c>
      <c r="D866" s="212" t="s">
        <v>3339</v>
      </c>
      <c r="E866" s="210" t="s">
        <v>3340</v>
      </c>
      <c r="F866" s="213" t="s">
        <v>1724</v>
      </c>
    </row>
    <row r="867" spans="1:6">
      <c r="A867" s="210" t="s">
        <v>3288</v>
      </c>
      <c r="B867" s="211" t="s">
        <v>12</v>
      </c>
      <c r="C867" s="212" t="s">
        <v>99</v>
      </c>
      <c r="D867" s="212" t="s">
        <v>3341</v>
      </c>
      <c r="E867" s="210" t="s">
        <v>3342</v>
      </c>
      <c r="F867" s="213" t="s">
        <v>1724</v>
      </c>
    </row>
    <row r="868" spans="1:6">
      <c r="A868" s="210" t="s">
        <v>3288</v>
      </c>
      <c r="B868" s="211" t="s">
        <v>12</v>
      </c>
      <c r="C868" s="212" t="s">
        <v>99</v>
      </c>
      <c r="D868" s="212" t="s">
        <v>3343</v>
      </c>
      <c r="E868" s="210" t="s">
        <v>3344</v>
      </c>
      <c r="F868" s="213" t="s">
        <v>1724</v>
      </c>
    </row>
    <row r="869" spans="1:6">
      <c r="A869" s="210" t="s">
        <v>3288</v>
      </c>
      <c r="B869" s="211" t="s">
        <v>12</v>
      </c>
      <c r="C869" s="212" t="s">
        <v>99</v>
      </c>
      <c r="D869" s="212" t="s">
        <v>3317</v>
      </c>
      <c r="E869" s="210" t="s">
        <v>3345</v>
      </c>
      <c r="F869" s="213" t="s">
        <v>1724</v>
      </c>
    </row>
    <row r="870" spans="1:6">
      <c r="A870" s="210" t="s">
        <v>3288</v>
      </c>
      <c r="B870" s="211" t="s">
        <v>12</v>
      </c>
      <c r="C870" s="212" t="s">
        <v>99</v>
      </c>
      <c r="D870" s="212" t="s">
        <v>3317</v>
      </c>
      <c r="E870" s="210" t="s">
        <v>3346</v>
      </c>
      <c r="F870" s="213" t="s">
        <v>1724</v>
      </c>
    </row>
    <row r="871" spans="1:6">
      <c r="A871" s="210" t="s">
        <v>3288</v>
      </c>
      <c r="B871" s="211" t="s">
        <v>12</v>
      </c>
      <c r="C871" s="212" t="s">
        <v>99</v>
      </c>
      <c r="D871" s="212" t="s">
        <v>3317</v>
      </c>
      <c r="E871" s="210" t="s">
        <v>3347</v>
      </c>
      <c r="F871" s="213" t="s">
        <v>1724</v>
      </c>
    </row>
    <row r="872" spans="1:6">
      <c r="A872" s="210" t="s">
        <v>1698</v>
      </c>
      <c r="B872" s="146" t="s">
        <v>7</v>
      </c>
      <c r="C872" s="212" t="s">
        <v>1344</v>
      </c>
      <c r="D872" s="212" t="s">
        <v>3348</v>
      </c>
      <c r="E872" s="210" t="s">
        <v>3349</v>
      </c>
      <c r="F872" s="213" t="s">
        <v>1724</v>
      </c>
    </row>
    <row r="873" spans="1:6">
      <c r="A873" s="210" t="s">
        <v>1698</v>
      </c>
      <c r="B873" s="146" t="s">
        <v>7</v>
      </c>
      <c r="C873" s="212" t="s">
        <v>1344</v>
      </c>
      <c r="D873" s="212" t="s">
        <v>1055</v>
      </c>
      <c r="E873" s="210" t="s">
        <v>3350</v>
      </c>
      <c r="F873" s="213" t="s">
        <v>1724</v>
      </c>
    </row>
    <row r="874" spans="1:6">
      <c r="A874" s="210" t="s">
        <v>1698</v>
      </c>
      <c r="B874" s="146" t="s">
        <v>7</v>
      </c>
      <c r="C874" s="212" t="s">
        <v>1344</v>
      </c>
      <c r="D874" s="212" t="s">
        <v>3351</v>
      </c>
      <c r="E874" s="210" t="s">
        <v>3352</v>
      </c>
      <c r="F874" s="213" t="s">
        <v>1724</v>
      </c>
    </row>
    <row r="875" spans="1:6">
      <c r="A875" s="210" t="s">
        <v>1698</v>
      </c>
      <c r="B875" s="146" t="s">
        <v>7</v>
      </c>
      <c r="C875" s="212" t="s">
        <v>1344</v>
      </c>
      <c r="D875" s="212" t="s">
        <v>3353</v>
      </c>
      <c r="E875" s="210" t="s">
        <v>3354</v>
      </c>
      <c r="F875" s="213" t="s">
        <v>1724</v>
      </c>
    </row>
    <row r="876" spans="1:6">
      <c r="A876" s="210" t="s">
        <v>1698</v>
      </c>
      <c r="B876" s="146" t="s">
        <v>7</v>
      </c>
      <c r="C876" s="212" t="s">
        <v>1344</v>
      </c>
      <c r="D876" s="212" t="s">
        <v>3355</v>
      </c>
      <c r="E876" s="210" t="s">
        <v>3356</v>
      </c>
      <c r="F876" s="213" t="s">
        <v>1724</v>
      </c>
    </row>
    <row r="877" spans="1:6">
      <c r="A877" s="210" t="s">
        <v>1698</v>
      </c>
      <c r="B877" s="146" t="s">
        <v>7</v>
      </c>
      <c r="C877" s="212" t="s">
        <v>1344</v>
      </c>
      <c r="D877" s="212" t="s">
        <v>3357</v>
      </c>
      <c r="E877" s="210" t="s">
        <v>3358</v>
      </c>
      <c r="F877" s="213" t="s">
        <v>1724</v>
      </c>
    </row>
    <row r="878" spans="1:6">
      <c r="A878" s="210" t="s">
        <v>1698</v>
      </c>
      <c r="B878" s="146" t="s">
        <v>7</v>
      </c>
      <c r="C878" s="212" t="s">
        <v>1344</v>
      </c>
      <c r="D878" s="212" t="s">
        <v>3359</v>
      </c>
      <c r="E878" s="210" t="s">
        <v>3360</v>
      </c>
      <c r="F878" s="213" t="s">
        <v>1724</v>
      </c>
    </row>
    <row r="879" spans="1:6">
      <c r="A879" s="210" t="s">
        <v>1698</v>
      </c>
      <c r="B879" s="146" t="s">
        <v>7</v>
      </c>
      <c r="C879" s="212" t="s">
        <v>1344</v>
      </c>
      <c r="D879" s="212" t="s">
        <v>3361</v>
      </c>
      <c r="E879" s="210" t="s">
        <v>3362</v>
      </c>
      <c r="F879" s="213" t="s">
        <v>1724</v>
      </c>
    </row>
    <row r="880" spans="1:6">
      <c r="A880" s="210" t="s">
        <v>1698</v>
      </c>
      <c r="B880" s="146" t="s">
        <v>7</v>
      </c>
      <c r="C880" s="212" t="s">
        <v>1344</v>
      </c>
      <c r="D880" s="212" t="s">
        <v>3363</v>
      </c>
      <c r="E880" s="210" t="s">
        <v>3364</v>
      </c>
      <c r="F880" s="213" t="s">
        <v>1724</v>
      </c>
    </row>
    <row r="881" spans="1:6">
      <c r="A881" s="210" t="s">
        <v>1698</v>
      </c>
      <c r="B881" s="146" t="s">
        <v>7</v>
      </c>
      <c r="C881" s="212" t="s">
        <v>1344</v>
      </c>
      <c r="D881" s="212" t="s">
        <v>3365</v>
      </c>
      <c r="E881" s="210" t="s">
        <v>3366</v>
      </c>
      <c r="F881" s="213" t="s">
        <v>1724</v>
      </c>
    </row>
    <row r="882" spans="1:6">
      <c r="A882" s="210" t="s">
        <v>1698</v>
      </c>
      <c r="B882" s="146" t="s">
        <v>7</v>
      </c>
      <c r="C882" s="212" t="s">
        <v>1344</v>
      </c>
      <c r="D882" s="212" t="s">
        <v>3367</v>
      </c>
      <c r="E882" s="210" t="s">
        <v>3368</v>
      </c>
      <c r="F882" s="213" t="s">
        <v>1724</v>
      </c>
    </row>
    <row r="883" spans="1:6">
      <c r="A883" s="210" t="s">
        <v>1698</v>
      </c>
      <c r="B883" s="146" t="s">
        <v>7</v>
      </c>
      <c r="C883" s="212" t="s">
        <v>1344</v>
      </c>
      <c r="D883" s="212" t="s">
        <v>3369</v>
      </c>
      <c r="E883" s="210" t="s">
        <v>3370</v>
      </c>
      <c r="F883" s="213" t="s">
        <v>1724</v>
      </c>
    </row>
    <row r="884" spans="1:6">
      <c r="A884" s="210" t="s">
        <v>1698</v>
      </c>
      <c r="B884" s="146" t="s">
        <v>7</v>
      </c>
      <c r="C884" s="212" t="s">
        <v>1344</v>
      </c>
      <c r="D884" s="212" t="s">
        <v>3371</v>
      </c>
      <c r="E884" s="210" t="s">
        <v>3372</v>
      </c>
      <c r="F884" s="213" t="s">
        <v>1724</v>
      </c>
    </row>
    <row r="885" spans="1:6">
      <c r="A885" s="210" t="s">
        <v>1698</v>
      </c>
      <c r="B885" s="146" t="s">
        <v>7</v>
      </c>
      <c r="C885" s="212" t="s">
        <v>1344</v>
      </c>
      <c r="D885" s="212" t="s">
        <v>3373</v>
      </c>
      <c r="E885" s="210" t="s">
        <v>3374</v>
      </c>
      <c r="F885" s="213" t="s">
        <v>1724</v>
      </c>
    </row>
    <row r="886" spans="1:6">
      <c r="A886" s="210" t="s">
        <v>1698</v>
      </c>
      <c r="B886" s="146" t="s">
        <v>7</v>
      </c>
      <c r="C886" s="212" t="s">
        <v>1344</v>
      </c>
      <c r="D886" s="212" t="s">
        <v>3375</v>
      </c>
      <c r="E886" s="210" t="s">
        <v>3376</v>
      </c>
      <c r="F886" s="213" t="s">
        <v>1724</v>
      </c>
    </row>
    <row r="887" spans="1:6">
      <c r="A887" s="210" t="s">
        <v>1698</v>
      </c>
      <c r="B887" s="146" t="s">
        <v>7</v>
      </c>
      <c r="C887" s="212" t="s">
        <v>1344</v>
      </c>
      <c r="D887" s="212" t="s">
        <v>3377</v>
      </c>
      <c r="E887" s="210" t="s">
        <v>3378</v>
      </c>
      <c r="F887" s="213" t="s">
        <v>1724</v>
      </c>
    </row>
    <row r="888" spans="1:6">
      <c r="A888" s="210" t="s">
        <v>1698</v>
      </c>
      <c r="B888" s="146" t="s">
        <v>7</v>
      </c>
      <c r="C888" s="212" t="s">
        <v>1344</v>
      </c>
      <c r="D888" s="212" t="s">
        <v>3379</v>
      </c>
      <c r="E888" s="210" t="s">
        <v>3380</v>
      </c>
      <c r="F888" s="213" t="s">
        <v>1724</v>
      </c>
    </row>
    <row r="889" spans="1:6">
      <c r="A889" s="210" t="s">
        <v>1698</v>
      </c>
      <c r="B889" s="146" t="s">
        <v>7</v>
      </c>
      <c r="C889" s="212" t="s">
        <v>1344</v>
      </c>
      <c r="D889" s="212" t="s">
        <v>3381</v>
      </c>
      <c r="E889" s="210" t="s">
        <v>3382</v>
      </c>
      <c r="F889" s="213" t="s">
        <v>1724</v>
      </c>
    </row>
    <row r="890" spans="1:6">
      <c r="A890" s="210" t="s">
        <v>1698</v>
      </c>
      <c r="B890" s="146" t="s">
        <v>7</v>
      </c>
      <c r="C890" s="212" t="s">
        <v>1344</v>
      </c>
      <c r="D890" s="212" t="s">
        <v>3383</v>
      </c>
      <c r="E890" s="210" t="s">
        <v>3384</v>
      </c>
      <c r="F890" s="213" t="s">
        <v>1724</v>
      </c>
    </row>
    <row r="891" spans="1:6">
      <c r="A891" s="210" t="s">
        <v>1698</v>
      </c>
      <c r="B891" s="146" t="s">
        <v>7</v>
      </c>
      <c r="C891" s="212" t="s">
        <v>1344</v>
      </c>
      <c r="D891" s="212" t="s">
        <v>3385</v>
      </c>
      <c r="E891" s="210" t="s">
        <v>3386</v>
      </c>
      <c r="F891" s="213" t="s">
        <v>1724</v>
      </c>
    </row>
    <row r="892" spans="1:6">
      <c r="A892" s="210" t="s">
        <v>1698</v>
      </c>
      <c r="B892" s="146" t="s">
        <v>7</v>
      </c>
      <c r="C892" s="212" t="s">
        <v>1344</v>
      </c>
      <c r="D892" s="212" t="s">
        <v>3387</v>
      </c>
      <c r="E892" s="210" t="s">
        <v>3388</v>
      </c>
      <c r="F892" s="213" t="s">
        <v>1724</v>
      </c>
    </row>
    <row r="893" spans="1:6">
      <c r="A893" s="210" t="s">
        <v>1698</v>
      </c>
      <c r="B893" s="146" t="s">
        <v>7</v>
      </c>
      <c r="C893" s="212" t="s">
        <v>1344</v>
      </c>
      <c r="D893" s="212" t="s">
        <v>3389</v>
      </c>
      <c r="E893" s="210" t="s">
        <v>3390</v>
      </c>
      <c r="F893" s="213" t="s">
        <v>1724</v>
      </c>
    </row>
    <row r="894" spans="1:6">
      <c r="A894" s="210" t="s">
        <v>1698</v>
      </c>
      <c r="B894" s="146" t="s">
        <v>7</v>
      </c>
      <c r="C894" s="212" t="s">
        <v>1344</v>
      </c>
      <c r="D894" s="212" t="s">
        <v>3391</v>
      </c>
      <c r="E894" s="210" t="s">
        <v>3392</v>
      </c>
      <c r="F894" s="213" t="s">
        <v>1724</v>
      </c>
    </row>
    <row r="895" spans="1:6">
      <c r="A895" s="210" t="s">
        <v>1698</v>
      </c>
      <c r="B895" s="146" t="s">
        <v>7</v>
      </c>
      <c r="C895" s="212" t="s">
        <v>1344</v>
      </c>
      <c r="D895" s="212" t="s">
        <v>3393</v>
      </c>
      <c r="E895" s="210" t="s">
        <v>3394</v>
      </c>
      <c r="F895" s="213" t="s">
        <v>1724</v>
      </c>
    </row>
    <row r="896" spans="1:6">
      <c r="A896" s="210" t="s">
        <v>1698</v>
      </c>
      <c r="B896" s="146" t="s">
        <v>7</v>
      </c>
      <c r="C896" s="212" t="s">
        <v>1344</v>
      </c>
      <c r="D896" s="212" t="s">
        <v>3395</v>
      </c>
      <c r="E896" s="210" t="s">
        <v>3396</v>
      </c>
      <c r="F896" s="213" t="s">
        <v>1724</v>
      </c>
    </row>
    <row r="897" spans="1:6">
      <c r="A897" s="210" t="s">
        <v>1698</v>
      </c>
      <c r="B897" s="146" t="s">
        <v>7</v>
      </c>
      <c r="C897" s="212" t="s">
        <v>1344</v>
      </c>
      <c r="D897" s="212" t="s">
        <v>3397</v>
      </c>
      <c r="E897" s="210" t="s">
        <v>3398</v>
      </c>
      <c r="F897" s="213" t="s">
        <v>1724</v>
      </c>
    </row>
    <row r="898" spans="1:6">
      <c r="A898" s="210" t="s">
        <v>1698</v>
      </c>
      <c r="B898" s="146" t="s">
        <v>7</v>
      </c>
      <c r="C898" s="212" t="s">
        <v>1344</v>
      </c>
      <c r="D898" s="212" t="s">
        <v>3399</v>
      </c>
      <c r="E898" s="210" t="s">
        <v>3400</v>
      </c>
      <c r="F898" s="213" t="s">
        <v>1724</v>
      </c>
    </row>
    <row r="899" spans="1:6">
      <c r="A899" s="210" t="s">
        <v>1698</v>
      </c>
      <c r="B899" s="146" t="s">
        <v>7</v>
      </c>
      <c r="C899" s="212" t="s">
        <v>1344</v>
      </c>
      <c r="D899" s="212" t="s">
        <v>3401</v>
      </c>
      <c r="E899" s="210" t="s">
        <v>3402</v>
      </c>
      <c r="F899" s="213" t="s">
        <v>1724</v>
      </c>
    </row>
    <row r="900" spans="1:6">
      <c r="A900" s="210" t="s">
        <v>1698</v>
      </c>
      <c r="B900" s="146" t="s">
        <v>7</v>
      </c>
      <c r="C900" s="212" t="s">
        <v>1344</v>
      </c>
      <c r="D900" s="212" t="s">
        <v>3403</v>
      </c>
      <c r="E900" s="210" t="s">
        <v>3404</v>
      </c>
      <c r="F900" s="213" t="s">
        <v>1724</v>
      </c>
    </row>
    <row r="901" spans="1:6">
      <c r="A901" s="210" t="s">
        <v>1698</v>
      </c>
      <c r="B901" s="146" t="s">
        <v>7</v>
      </c>
      <c r="C901" s="212" t="s">
        <v>1344</v>
      </c>
      <c r="D901" s="212" t="s">
        <v>3405</v>
      </c>
      <c r="E901" s="210" t="s">
        <v>3406</v>
      </c>
      <c r="F901" s="213" t="s">
        <v>1724</v>
      </c>
    </row>
    <row r="902" spans="1:6">
      <c r="A902" s="210" t="s">
        <v>1698</v>
      </c>
      <c r="B902" s="146" t="s">
        <v>7</v>
      </c>
      <c r="C902" s="212" t="s">
        <v>1344</v>
      </c>
      <c r="D902" s="212" t="s">
        <v>3407</v>
      </c>
      <c r="E902" s="210" t="s">
        <v>3408</v>
      </c>
      <c r="F902" s="213" t="s">
        <v>1724</v>
      </c>
    </row>
    <row r="903" spans="1:6">
      <c r="A903" s="210" t="s">
        <v>1698</v>
      </c>
      <c r="B903" s="146" t="s">
        <v>7</v>
      </c>
      <c r="C903" s="212" t="s">
        <v>1344</v>
      </c>
      <c r="D903" s="212" t="s">
        <v>3409</v>
      </c>
      <c r="E903" s="210" t="s">
        <v>3410</v>
      </c>
      <c r="F903" s="213" t="s">
        <v>1724</v>
      </c>
    </row>
    <row r="904" spans="1:6">
      <c r="A904" s="210" t="s">
        <v>1698</v>
      </c>
      <c r="B904" s="146" t="s">
        <v>7</v>
      </c>
      <c r="C904" s="212" t="s">
        <v>1344</v>
      </c>
      <c r="D904" s="212" t="s">
        <v>3411</v>
      </c>
      <c r="E904" s="210" t="s">
        <v>3412</v>
      </c>
      <c r="F904" s="213" t="s">
        <v>1724</v>
      </c>
    </row>
    <row r="905" spans="1:6">
      <c r="A905" s="210" t="s">
        <v>1698</v>
      </c>
      <c r="B905" s="146" t="s">
        <v>7</v>
      </c>
      <c r="C905" s="212" t="s">
        <v>1344</v>
      </c>
      <c r="D905" s="212" t="s">
        <v>3413</v>
      </c>
      <c r="E905" s="210" t="s">
        <v>3358</v>
      </c>
      <c r="F905" s="213" t="s">
        <v>1724</v>
      </c>
    </row>
    <row r="906" spans="1:6">
      <c r="A906" s="210" t="s">
        <v>1698</v>
      </c>
      <c r="B906" s="146" t="s">
        <v>7</v>
      </c>
      <c r="C906" s="212" t="s">
        <v>1344</v>
      </c>
      <c r="D906" s="212" t="s">
        <v>3414</v>
      </c>
      <c r="E906" s="210" t="s">
        <v>3415</v>
      </c>
      <c r="F906" s="213" t="s">
        <v>1724</v>
      </c>
    </row>
    <row r="907" spans="1:6">
      <c r="A907" s="210" t="s">
        <v>1698</v>
      </c>
      <c r="B907" s="146" t="s">
        <v>7</v>
      </c>
      <c r="C907" s="212" t="s">
        <v>1344</v>
      </c>
      <c r="D907" s="212" t="s">
        <v>3416</v>
      </c>
      <c r="E907" s="210" t="s">
        <v>3417</v>
      </c>
      <c r="F907" s="213" t="s">
        <v>1724</v>
      </c>
    </row>
    <row r="908" spans="1:6">
      <c r="A908" s="210" t="s">
        <v>1698</v>
      </c>
      <c r="B908" s="146" t="s">
        <v>7</v>
      </c>
      <c r="C908" s="212" t="s">
        <v>1344</v>
      </c>
      <c r="D908" s="212" t="s">
        <v>3418</v>
      </c>
      <c r="E908" s="210" t="s">
        <v>3419</v>
      </c>
      <c r="F908" s="213" t="s">
        <v>1724</v>
      </c>
    </row>
    <row r="909" spans="1:6">
      <c r="A909" s="210" t="s">
        <v>1698</v>
      </c>
      <c r="B909" s="146" t="s">
        <v>7</v>
      </c>
      <c r="C909" s="212" t="s">
        <v>1344</v>
      </c>
      <c r="D909" s="212" t="s">
        <v>3420</v>
      </c>
      <c r="E909" s="210" t="s">
        <v>3421</v>
      </c>
      <c r="F909" s="213" t="s">
        <v>1724</v>
      </c>
    </row>
    <row r="910" spans="1:6">
      <c r="A910" s="210" t="s">
        <v>1698</v>
      </c>
      <c r="B910" s="146" t="s">
        <v>7</v>
      </c>
      <c r="C910" s="212" t="s">
        <v>1344</v>
      </c>
      <c r="D910" s="212" t="s">
        <v>3422</v>
      </c>
      <c r="E910" s="210" t="s">
        <v>3423</v>
      </c>
      <c r="F910" s="213" t="s">
        <v>1724</v>
      </c>
    </row>
    <row r="911" spans="1:6">
      <c r="A911" s="210" t="s">
        <v>1698</v>
      </c>
      <c r="B911" s="146" t="s">
        <v>7</v>
      </c>
      <c r="C911" s="212" t="s">
        <v>1344</v>
      </c>
      <c r="D911" s="212" t="s">
        <v>3424</v>
      </c>
      <c r="E911" s="210" t="s">
        <v>3425</v>
      </c>
      <c r="F911" s="213" t="s">
        <v>1724</v>
      </c>
    </row>
    <row r="912" spans="1:6">
      <c r="A912" s="210" t="s">
        <v>1698</v>
      </c>
      <c r="B912" s="146" t="s">
        <v>7</v>
      </c>
      <c r="C912" s="212" t="s">
        <v>1344</v>
      </c>
      <c r="D912" s="212" t="s">
        <v>3426</v>
      </c>
      <c r="E912" s="210" t="s">
        <v>3427</v>
      </c>
      <c r="F912" s="213" t="s">
        <v>1724</v>
      </c>
    </row>
    <row r="913" spans="1:6">
      <c r="A913" s="210" t="s">
        <v>1698</v>
      </c>
      <c r="B913" s="146" t="s">
        <v>7</v>
      </c>
      <c r="C913" s="212" t="s">
        <v>1344</v>
      </c>
      <c r="D913" s="212" t="s">
        <v>3428</v>
      </c>
      <c r="E913" s="210" t="s">
        <v>3429</v>
      </c>
      <c r="F913" s="213" t="s">
        <v>1724</v>
      </c>
    </row>
    <row r="914" spans="1:6">
      <c r="A914" s="210" t="s">
        <v>1698</v>
      </c>
      <c r="B914" s="146" t="s">
        <v>7</v>
      </c>
      <c r="C914" s="212" t="s">
        <v>1344</v>
      </c>
      <c r="D914" s="212" t="s">
        <v>3430</v>
      </c>
      <c r="E914" s="210" t="s">
        <v>3431</v>
      </c>
      <c r="F914" s="213" t="s">
        <v>1724</v>
      </c>
    </row>
    <row r="915" spans="1:6">
      <c r="A915" s="210" t="s">
        <v>1698</v>
      </c>
      <c r="B915" s="146" t="s">
        <v>7</v>
      </c>
      <c r="C915" s="212" t="s">
        <v>1344</v>
      </c>
      <c r="D915" s="212" t="s">
        <v>3432</v>
      </c>
      <c r="E915" s="210" t="s">
        <v>3433</v>
      </c>
      <c r="F915" s="213" t="s">
        <v>1724</v>
      </c>
    </row>
    <row r="916" spans="1:6">
      <c r="A916" s="210" t="s">
        <v>1698</v>
      </c>
      <c r="B916" s="146" t="s">
        <v>7</v>
      </c>
      <c r="C916" s="212" t="s">
        <v>1344</v>
      </c>
      <c r="D916" s="212" t="s">
        <v>3434</v>
      </c>
      <c r="E916" s="210" t="s">
        <v>3435</v>
      </c>
      <c r="F916" s="213" t="s">
        <v>1724</v>
      </c>
    </row>
    <row r="917" spans="1:6">
      <c r="A917" s="210" t="s">
        <v>1698</v>
      </c>
      <c r="B917" s="146" t="s">
        <v>7</v>
      </c>
      <c r="C917" s="212" t="s">
        <v>1344</v>
      </c>
      <c r="D917" s="212" t="s">
        <v>3436</v>
      </c>
      <c r="E917" s="210" t="s">
        <v>3437</v>
      </c>
      <c r="F917" s="213" t="s">
        <v>1724</v>
      </c>
    </row>
    <row r="918" spans="1:6">
      <c r="A918" s="210" t="s">
        <v>1698</v>
      </c>
      <c r="B918" s="146" t="s">
        <v>7</v>
      </c>
      <c r="C918" s="212" t="s">
        <v>1344</v>
      </c>
      <c r="D918" s="212" t="s">
        <v>3438</v>
      </c>
      <c r="E918" s="210" t="s">
        <v>3439</v>
      </c>
      <c r="F918" s="213" t="s">
        <v>1724</v>
      </c>
    </row>
    <row r="919" spans="1:6">
      <c r="A919" s="210" t="s">
        <v>1698</v>
      </c>
      <c r="B919" s="146" t="s">
        <v>7</v>
      </c>
      <c r="C919" s="212" t="s">
        <v>1344</v>
      </c>
      <c r="D919" s="212" t="s">
        <v>3440</v>
      </c>
      <c r="E919" s="210" t="s">
        <v>3441</v>
      </c>
      <c r="F919" s="213" t="s">
        <v>1724</v>
      </c>
    </row>
    <row r="920" spans="1:6">
      <c r="A920" s="210" t="s">
        <v>1698</v>
      </c>
      <c r="B920" s="146" t="s">
        <v>7</v>
      </c>
      <c r="C920" s="212" t="s">
        <v>1344</v>
      </c>
      <c r="D920" s="212" t="s">
        <v>3442</v>
      </c>
      <c r="E920" s="210" t="s">
        <v>3443</v>
      </c>
      <c r="F920" s="213" t="s">
        <v>1724</v>
      </c>
    </row>
    <row r="921" spans="1:6">
      <c r="A921" s="210" t="s">
        <v>1698</v>
      </c>
      <c r="B921" s="146" t="s">
        <v>7</v>
      </c>
      <c r="C921" s="212" t="s">
        <v>1344</v>
      </c>
      <c r="D921" s="212" t="s">
        <v>3444</v>
      </c>
      <c r="E921" s="210" t="s">
        <v>3445</v>
      </c>
      <c r="F921" s="213" t="s">
        <v>1724</v>
      </c>
    </row>
    <row r="922" spans="1:6">
      <c r="A922" s="210" t="s">
        <v>1698</v>
      </c>
      <c r="B922" s="146" t="s">
        <v>7</v>
      </c>
      <c r="C922" s="212" t="s">
        <v>1344</v>
      </c>
      <c r="D922" s="212" t="s">
        <v>3446</v>
      </c>
      <c r="E922" s="210" t="s">
        <v>3447</v>
      </c>
      <c r="F922" s="213" t="s">
        <v>1724</v>
      </c>
    </row>
    <row r="923" spans="1:6">
      <c r="A923" s="210" t="s">
        <v>1698</v>
      </c>
      <c r="B923" s="146" t="s">
        <v>7</v>
      </c>
      <c r="C923" s="212" t="s">
        <v>1344</v>
      </c>
      <c r="D923" s="212" t="s">
        <v>3448</v>
      </c>
      <c r="E923" s="210" t="s">
        <v>3449</v>
      </c>
      <c r="F923" s="213" t="s">
        <v>1724</v>
      </c>
    </row>
    <row r="924" spans="1:6">
      <c r="A924" s="210" t="s">
        <v>1698</v>
      </c>
      <c r="B924" s="146" t="s">
        <v>7</v>
      </c>
      <c r="C924" s="212" t="s">
        <v>1344</v>
      </c>
      <c r="D924" s="212" t="s">
        <v>3450</v>
      </c>
      <c r="E924" s="210" t="s">
        <v>3451</v>
      </c>
      <c r="F924" s="213" t="s">
        <v>1724</v>
      </c>
    </row>
    <row r="925" spans="1:6">
      <c r="A925" s="210" t="s">
        <v>1698</v>
      </c>
      <c r="B925" s="146" t="s">
        <v>7</v>
      </c>
      <c r="C925" s="212" t="s">
        <v>1344</v>
      </c>
      <c r="D925" s="212" t="s">
        <v>3452</v>
      </c>
      <c r="E925" s="210" t="s">
        <v>3453</v>
      </c>
      <c r="F925" s="213" t="s">
        <v>1724</v>
      </c>
    </row>
    <row r="926" spans="1:6">
      <c r="A926" s="210" t="s">
        <v>1698</v>
      </c>
      <c r="B926" s="146" t="s">
        <v>7</v>
      </c>
      <c r="C926" s="212" t="s">
        <v>1344</v>
      </c>
      <c r="D926" s="212" t="s">
        <v>3454</v>
      </c>
      <c r="E926" s="210" t="s">
        <v>3455</v>
      </c>
      <c r="F926" s="213" t="s">
        <v>1724</v>
      </c>
    </row>
    <row r="927" spans="1:6">
      <c r="A927" s="210" t="s">
        <v>1698</v>
      </c>
      <c r="B927" s="146" t="s">
        <v>7</v>
      </c>
      <c r="C927" s="212" t="s">
        <v>1344</v>
      </c>
      <c r="D927" s="212" t="s">
        <v>3456</v>
      </c>
      <c r="E927" s="210" t="s">
        <v>3457</v>
      </c>
      <c r="F927" s="213" t="s">
        <v>1724</v>
      </c>
    </row>
    <row r="928" spans="1:6">
      <c r="A928" s="210" t="s">
        <v>1698</v>
      </c>
      <c r="B928" s="146" t="s">
        <v>7</v>
      </c>
      <c r="C928" s="212" t="s">
        <v>1344</v>
      </c>
      <c r="D928" s="212" t="s">
        <v>3458</v>
      </c>
      <c r="E928" s="210" t="s">
        <v>3459</v>
      </c>
      <c r="F928" s="213" t="s">
        <v>1724</v>
      </c>
    </row>
    <row r="929" spans="1:6">
      <c r="A929" s="210" t="s">
        <v>1698</v>
      </c>
      <c r="B929" s="146" t="s">
        <v>7</v>
      </c>
      <c r="C929" s="212" t="s">
        <v>1344</v>
      </c>
      <c r="D929" s="212" t="s">
        <v>3460</v>
      </c>
      <c r="E929" s="210" t="s">
        <v>3461</v>
      </c>
      <c r="F929" s="213" t="s">
        <v>1724</v>
      </c>
    </row>
    <row r="930" spans="1:6">
      <c r="A930" s="210" t="s">
        <v>1698</v>
      </c>
      <c r="B930" s="146" t="s">
        <v>7</v>
      </c>
      <c r="C930" s="212" t="s">
        <v>1344</v>
      </c>
      <c r="D930" s="212" t="s">
        <v>3462</v>
      </c>
      <c r="E930" s="210" t="s">
        <v>3463</v>
      </c>
      <c r="F930" s="213" t="s">
        <v>1724</v>
      </c>
    </row>
    <row r="931" spans="1:6">
      <c r="A931" s="210" t="s">
        <v>1698</v>
      </c>
      <c r="B931" s="146" t="s">
        <v>7</v>
      </c>
      <c r="C931" s="212" t="s">
        <v>1344</v>
      </c>
      <c r="D931" s="212" t="s">
        <v>3464</v>
      </c>
      <c r="E931" s="210" t="s">
        <v>3465</v>
      </c>
      <c r="F931" s="213" t="s">
        <v>1724</v>
      </c>
    </row>
    <row r="932" spans="1:6">
      <c r="A932" s="210" t="s">
        <v>1698</v>
      </c>
      <c r="B932" s="146" t="s">
        <v>7</v>
      </c>
      <c r="C932" s="212" t="s">
        <v>1344</v>
      </c>
      <c r="D932" s="212" t="s">
        <v>3466</v>
      </c>
      <c r="E932" s="210" t="s">
        <v>3467</v>
      </c>
      <c r="F932" s="213" t="s">
        <v>1724</v>
      </c>
    </row>
    <row r="933" spans="1:6">
      <c r="A933" s="210" t="s">
        <v>1698</v>
      </c>
      <c r="B933" s="146" t="s">
        <v>7</v>
      </c>
      <c r="C933" s="212" t="s">
        <v>1344</v>
      </c>
      <c r="D933" s="212" t="s">
        <v>3468</v>
      </c>
      <c r="E933" s="210" t="s">
        <v>3469</v>
      </c>
      <c r="F933" s="213" t="s">
        <v>1724</v>
      </c>
    </row>
    <row r="934" spans="1:6">
      <c r="A934" s="210" t="s">
        <v>1698</v>
      </c>
      <c r="B934" s="146" t="s">
        <v>7</v>
      </c>
      <c r="C934" s="212" t="s">
        <v>1344</v>
      </c>
      <c r="D934" s="212" t="s">
        <v>3470</v>
      </c>
      <c r="E934" s="210" t="s">
        <v>3471</v>
      </c>
      <c r="F934" s="213" t="s">
        <v>1724</v>
      </c>
    </row>
    <row r="935" spans="1:6">
      <c r="A935" s="210" t="s">
        <v>1698</v>
      </c>
      <c r="B935" s="146" t="s">
        <v>7</v>
      </c>
      <c r="C935" s="212" t="s">
        <v>1344</v>
      </c>
      <c r="D935" s="212" t="s">
        <v>3472</v>
      </c>
      <c r="E935" s="210" t="s">
        <v>3473</v>
      </c>
      <c r="F935" s="213" t="s">
        <v>1724</v>
      </c>
    </row>
    <row r="936" spans="1:6">
      <c r="A936" s="210" t="s">
        <v>1698</v>
      </c>
      <c r="B936" s="146" t="s">
        <v>7</v>
      </c>
      <c r="C936" s="212" t="s">
        <v>1344</v>
      </c>
      <c r="D936" s="212" t="s">
        <v>3474</v>
      </c>
      <c r="E936" s="210" t="s">
        <v>3475</v>
      </c>
      <c r="F936" s="213" t="s">
        <v>1724</v>
      </c>
    </row>
    <row r="937" spans="1:6">
      <c r="A937" s="210" t="s">
        <v>1698</v>
      </c>
      <c r="B937" s="146" t="s">
        <v>7</v>
      </c>
      <c r="C937" s="212" t="s">
        <v>1344</v>
      </c>
      <c r="D937" s="212" t="s">
        <v>3476</v>
      </c>
      <c r="E937" s="210" t="s">
        <v>3477</v>
      </c>
      <c r="F937" s="213" t="s">
        <v>1724</v>
      </c>
    </row>
    <row r="938" spans="1:6">
      <c r="A938" s="210" t="s">
        <v>1698</v>
      </c>
      <c r="B938" s="146" t="s">
        <v>7</v>
      </c>
      <c r="C938" s="212" t="s">
        <v>1344</v>
      </c>
      <c r="D938" s="212" t="s">
        <v>3478</v>
      </c>
      <c r="E938" s="210" t="s">
        <v>3479</v>
      </c>
      <c r="F938" s="213" t="s">
        <v>1724</v>
      </c>
    </row>
    <row r="939" spans="1:6">
      <c r="A939" s="210" t="s">
        <v>1698</v>
      </c>
      <c r="B939" s="146" t="s">
        <v>7</v>
      </c>
      <c r="C939" s="212" t="s">
        <v>1344</v>
      </c>
      <c r="D939" s="212" t="s">
        <v>3480</v>
      </c>
      <c r="E939" s="210" t="s">
        <v>3481</v>
      </c>
      <c r="F939" s="213" t="s">
        <v>1724</v>
      </c>
    </row>
    <row r="940" spans="1:6">
      <c r="A940" s="210" t="s">
        <v>1698</v>
      </c>
      <c r="B940" s="146" t="s">
        <v>7</v>
      </c>
      <c r="C940" s="212" t="s">
        <v>1344</v>
      </c>
      <c r="D940" s="212" t="s">
        <v>3482</v>
      </c>
      <c r="E940" s="210" t="s">
        <v>3415</v>
      </c>
      <c r="F940" s="213" t="s">
        <v>1724</v>
      </c>
    </row>
    <row r="941" spans="1:6">
      <c r="A941" s="210" t="s">
        <v>1698</v>
      </c>
      <c r="B941" s="146" t="s">
        <v>7</v>
      </c>
      <c r="C941" s="212" t="s">
        <v>1344</v>
      </c>
      <c r="D941" s="212" t="s">
        <v>3483</v>
      </c>
      <c r="E941" s="210" t="s">
        <v>3484</v>
      </c>
      <c r="F941" s="213" t="s">
        <v>1724</v>
      </c>
    </row>
    <row r="942" spans="1:6">
      <c r="A942" s="210" t="s">
        <v>1698</v>
      </c>
      <c r="B942" s="146" t="s">
        <v>7</v>
      </c>
      <c r="C942" s="212" t="s">
        <v>1344</v>
      </c>
      <c r="D942" s="212" t="s">
        <v>3485</v>
      </c>
      <c r="E942" s="210" t="s">
        <v>3486</v>
      </c>
      <c r="F942" s="213" t="s">
        <v>1724</v>
      </c>
    </row>
    <row r="943" spans="1:6">
      <c r="A943" s="210" t="s">
        <v>1698</v>
      </c>
      <c r="B943" s="146" t="s">
        <v>7</v>
      </c>
      <c r="C943" s="212" t="s">
        <v>1344</v>
      </c>
      <c r="D943" s="212" t="s">
        <v>3487</v>
      </c>
      <c r="E943" s="210" t="s">
        <v>3488</v>
      </c>
      <c r="F943" s="213" t="s">
        <v>1724</v>
      </c>
    </row>
    <row r="944" spans="1:6">
      <c r="A944" s="210" t="s">
        <v>1698</v>
      </c>
      <c r="B944" s="146" t="s">
        <v>7</v>
      </c>
      <c r="C944" s="212" t="s">
        <v>1344</v>
      </c>
      <c r="D944" s="212" t="s">
        <v>3489</v>
      </c>
      <c r="E944" s="210" t="s">
        <v>3490</v>
      </c>
      <c r="F944" s="213" t="s">
        <v>1724</v>
      </c>
    </row>
    <row r="945" spans="1:6">
      <c r="A945" s="210" t="s">
        <v>1698</v>
      </c>
      <c r="B945" s="146" t="s">
        <v>7</v>
      </c>
      <c r="C945" s="212" t="s">
        <v>1344</v>
      </c>
      <c r="D945" s="212" t="s">
        <v>3491</v>
      </c>
      <c r="E945" s="210" t="s">
        <v>3492</v>
      </c>
      <c r="F945" s="213" t="s">
        <v>1724</v>
      </c>
    </row>
    <row r="946" spans="1:6">
      <c r="A946" s="210" t="s">
        <v>1698</v>
      </c>
      <c r="B946" s="146" t="s">
        <v>7</v>
      </c>
      <c r="C946" s="212" t="s">
        <v>1344</v>
      </c>
      <c r="D946" s="212" t="s">
        <v>3493</v>
      </c>
      <c r="E946" s="210" t="s">
        <v>3494</v>
      </c>
      <c r="F946" s="213" t="s">
        <v>1724</v>
      </c>
    </row>
    <row r="947" spans="1:6">
      <c r="A947" s="210" t="s">
        <v>1698</v>
      </c>
      <c r="B947" s="146" t="s">
        <v>7</v>
      </c>
      <c r="C947" s="212" t="s">
        <v>1344</v>
      </c>
      <c r="D947" s="212" t="s">
        <v>3495</v>
      </c>
      <c r="E947" s="210" t="s">
        <v>3496</v>
      </c>
      <c r="F947" s="213" t="s">
        <v>1724</v>
      </c>
    </row>
    <row r="948" spans="1:6">
      <c r="A948" s="210" t="s">
        <v>1698</v>
      </c>
      <c r="B948" s="146" t="s">
        <v>7</v>
      </c>
      <c r="C948" s="212" t="s">
        <v>1344</v>
      </c>
      <c r="D948" s="212" t="s">
        <v>3497</v>
      </c>
      <c r="E948" s="210" t="s">
        <v>3498</v>
      </c>
      <c r="F948" s="213" t="s">
        <v>1724</v>
      </c>
    </row>
    <row r="949" spans="1:6">
      <c r="A949" s="210" t="s">
        <v>1698</v>
      </c>
      <c r="B949" s="146" t="s">
        <v>7</v>
      </c>
      <c r="C949" s="212" t="s">
        <v>1344</v>
      </c>
      <c r="D949" s="212" t="s">
        <v>3499</v>
      </c>
      <c r="E949" s="210" t="s">
        <v>3500</v>
      </c>
      <c r="F949" s="213" t="s">
        <v>1724</v>
      </c>
    </row>
    <row r="950" spans="1:6">
      <c r="A950" s="210" t="s">
        <v>1698</v>
      </c>
      <c r="B950" s="146" t="s">
        <v>7</v>
      </c>
      <c r="C950" s="212" t="s">
        <v>1344</v>
      </c>
      <c r="D950" s="212" t="s">
        <v>3501</v>
      </c>
      <c r="E950" s="210" t="s">
        <v>3502</v>
      </c>
      <c r="F950" s="213" t="s">
        <v>1724</v>
      </c>
    </row>
    <row r="951" spans="1:6">
      <c r="A951" s="210" t="s">
        <v>1698</v>
      </c>
      <c r="B951" s="146" t="s">
        <v>7</v>
      </c>
      <c r="C951" s="212" t="s">
        <v>1344</v>
      </c>
      <c r="D951" s="212" t="s">
        <v>3503</v>
      </c>
      <c r="E951" s="210" t="s">
        <v>3504</v>
      </c>
      <c r="F951" s="213" t="s">
        <v>1724</v>
      </c>
    </row>
    <row r="952" spans="1:6">
      <c r="A952" s="210" t="s">
        <v>1698</v>
      </c>
      <c r="B952" s="146" t="s">
        <v>7</v>
      </c>
      <c r="C952" s="212" t="s">
        <v>1344</v>
      </c>
      <c r="D952" s="212" t="s">
        <v>3505</v>
      </c>
      <c r="E952" s="210" t="s">
        <v>3506</v>
      </c>
      <c r="F952" s="213" t="s">
        <v>1724</v>
      </c>
    </row>
    <row r="953" spans="1:6">
      <c r="A953" s="210" t="s">
        <v>1698</v>
      </c>
      <c r="B953" s="146" t="s">
        <v>7</v>
      </c>
      <c r="C953" s="212" t="s">
        <v>1344</v>
      </c>
      <c r="D953" s="212" t="s">
        <v>3507</v>
      </c>
      <c r="E953" s="210" t="s">
        <v>3508</v>
      </c>
      <c r="F953" s="213" t="s">
        <v>1724</v>
      </c>
    </row>
    <row r="954" spans="1:6">
      <c r="A954" s="210" t="s">
        <v>1698</v>
      </c>
      <c r="B954" s="146" t="s">
        <v>7</v>
      </c>
      <c r="C954" s="212" t="s">
        <v>1344</v>
      </c>
      <c r="D954" s="212" t="s">
        <v>3509</v>
      </c>
      <c r="E954" s="210" t="s">
        <v>3510</v>
      </c>
      <c r="F954" s="213" t="s">
        <v>1724</v>
      </c>
    </row>
    <row r="955" spans="1:6">
      <c r="A955" s="210" t="s">
        <v>1698</v>
      </c>
      <c r="B955" s="146" t="s">
        <v>7</v>
      </c>
      <c r="C955" s="212" t="s">
        <v>1344</v>
      </c>
      <c r="D955" s="212" t="s">
        <v>3511</v>
      </c>
      <c r="E955" s="210" t="s">
        <v>3512</v>
      </c>
      <c r="F955" s="213" t="s">
        <v>1724</v>
      </c>
    </row>
    <row r="956" spans="1:6">
      <c r="A956" s="210" t="s">
        <v>1698</v>
      </c>
      <c r="B956" s="146" t="s">
        <v>7</v>
      </c>
      <c r="C956" s="212" t="s">
        <v>1344</v>
      </c>
      <c r="D956" s="212" t="s">
        <v>3513</v>
      </c>
      <c r="E956" s="210" t="s">
        <v>3514</v>
      </c>
      <c r="F956" s="213" t="s">
        <v>1724</v>
      </c>
    </row>
    <row r="957" spans="1:6">
      <c r="A957" s="210" t="s">
        <v>1698</v>
      </c>
      <c r="B957" s="146" t="s">
        <v>7</v>
      </c>
      <c r="C957" s="212" t="s">
        <v>1344</v>
      </c>
      <c r="D957" s="212" t="s">
        <v>3515</v>
      </c>
      <c r="E957" s="210" t="s">
        <v>3516</v>
      </c>
      <c r="F957" s="213" t="s">
        <v>1724</v>
      </c>
    </row>
    <row r="958" spans="1:6">
      <c r="A958" s="210" t="s">
        <v>1698</v>
      </c>
      <c r="B958" s="146" t="s">
        <v>7</v>
      </c>
      <c r="C958" s="212" t="s">
        <v>1344</v>
      </c>
      <c r="D958" s="212" t="s">
        <v>3517</v>
      </c>
      <c r="E958" s="210" t="s">
        <v>3518</v>
      </c>
      <c r="F958" s="213" t="s">
        <v>1724</v>
      </c>
    </row>
    <row r="959" spans="1:6">
      <c r="A959" s="210" t="s">
        <v>1698</v>
      </c>
      <c r="B959" s="146" t="s">
        <v>7</v>
      </c>
      <c r="C959" s="212" t="s">
        <v>1344</v>
      </c>
      <c r="D959" s="212" t="s">
        <v>3519</v>
      </c>
      <c r="E959" s="210" t="s">
        <v>3520</v>
      </c>
      <c r="F959" s="213" t="s">
        <v>1724</v>
      </c>
    </row>
    <row r="960" spans="1:6">
      <c r="A960" s="210" t="s">
        <v>1698</v>
      </c>
      <c r="B960" s="146" t="s">
        <v>7</v>
      </c>
      <c r="C960" s="212" t="s">
        <v>1344</v>
      </c>
      <c r="D960" s="212" t="s">
        <v>3521</v>
      </c>
      <c r="E960" s="210" t="s">
        <v>3522</v>
      </c>
      <c r="F960" s="213" t="s">
        <v>1724</v>
      </c>
    </row>
    <row r="961" spans="1:6">
      <c r="A961" s="210" t="s">
        <v>1698</v>
      </c>
      <c r="B961" s="146" t="s">
        <v>7</v>
      </c>
      <c r="C961" s="212" t="s">
        <v>1344</v>
      </c>
      <c r="D961" s="212" t="s">
        <v>3523</v>
      </c>
      <c r="E961" s="210" t="s">
        <v>3524</v>
      </c>
      <c r="F961" s="213" t="s">
        <v>1724</v>
      </c>
    </row>
    <row r="962" spans="1:6">
      <c r="A962" s="210" t="s">
        <v>1698</v>
      </c>
      <c r="B962" s="146" t="s">
        <v>7</v>
      </c>
      <c r="C962" s="212" t="s">
        <v>1344</v>
      </c>
      <c r="D962" s="212" t="s">
        <v>3525</v>
      </c>
      <c r="E962" s="210" t="s">
        <v>3526</v>
      </c>
      <c r="F962" s="213" t="s">
        <v>1724</v>
      </c>
    </row>
    <row r="963" spans="1:6">
      <c r="A963" s="210" t="s">
        <v>1698</v>
      </c>
      <c r="B963" s="146" t="s">
        <v>7</v>
      </c>
      <c r="C963" s="212" t="s">
        <v>1344</v>
      </c>
      <c r="D963" s="212" t="s">
        <v>3527</v>
      </c>
      <c r="E963" s="210" t="s">
        <v>3528</v>
      </c>
      <c r="F963" s="213" t="s">
        <v>1724</v>
      </c>
    </row>
    <row r="964" spans="1:6">
      <c r="A964" s="210" t="s">
        <v>1698</v>
      </c>
      <c r="B964" s="146" t="s">
        <v>7</v>
      </c>
      <c r="C964" s="212" t="s">
        <v>1344</v>
      </c>
      <c r="D964" s="212" t="s">
        <v>3529</v>
      </c>
      <c r="E964" s="210" t="s">
        <v>3530</v>
      </c>
      <c r="F964" s="213" t="s">
        <v>1724</v>
      </c>
    </row>
    <row r="965" spans="1:6">
      <c r="A965" s="210" t="s">
        <v>1698</v>
      </c>
      <c r="B965" s="146" t="s">
        <v>7</v>
      </c>
      <c r="C965" s="212" t="s">
        <v>1344</v>
      </c>
      <c r="D965" s="212" t="s">
        <v>3531</v>
      </c>
      <c r="E965" s="210" t="s">
        <v>3532</v>
      </c>
      <c r="F965" s="213" t="s">
        <v>1724</v>
      </c>
    </row>
    <row r="966" spans="1:6">
      <c r="A966" s="210" t="s">
        <v>1698</v>
      </c>
      <c r="B966" s="146" t="s">
        <v>7</v>
      </c>
      <c r="C966" s="212" t="s">
        <v>1344</v>
      </c>
      <c r="D966" s="212" t="s">
        <v>3533</v>
      </c>
      <c r="E966" s="210" t="s">
        <v>3534</v>
      </c>
      <c r="F966" s="213" t="s">
        <v>1724</v>
      </c>
    </row>
    <row r="967" spans="1:6">
      <c r="A967" s="210" t="s">
        <v>1698</v>
      </c>
      <c r="B967" s="146" t="s">
        <v>7</v>
      </c>
      <c r="C967" s="212" t="s">
        <v>1344</v>
      </c>
      <c r="D967" s="212" t="s">
        <v>3535</v>
      </c>
      <c r="E967" s="210" t="s">
        <v>3536</v>
      </c>
      <c r="F967" s="213" t="s">
        <v>1724</v>
      </c>
    </row>
    <row r="968" spans="1:6">
      <c r="A968" s="210" t="s">
        <v>1698</v>
      </c>
      <c r="B968" s="146" t="s">
        <v>7</v>
      </c>
      <c r="C968" s="212" t="s">
        <v>1344</v>
      </c>
      <c r="D968" s="212" t="s">
        <v>3537</v>
      </c>
      <c r="E968" s="210" t="s">
        <v>3538</v>
      </c>
      <c r="F968" s="213" t="s">
        <v>1724</v>
      </c>
    </row>
    <row r="969" spans="1:6">
      <c r="A969" s="210" t="s">
        <v>1698</v>
      </c>
      <c r="B969" s="146" t="s">
        <v>7</v>
      </c>
      <c r="C969" s="212" t="s">
        <v>1344</v>
      </c>
      <c r="D969" s="212" t="s">
        <v>3539</v>
      </c>
      <c r="E969" s="210" t="s">
        <v>3540</v>
      </c>
      <c r="F969" s="213" t="s">
        <v>1724</v>
      </c>
    </row>
    <row r="970" spans="1:6">
      <c r="A970" s="210" t="s">
        <v>1698</v>
      </c>
      <c r="B970" s="146" t="s">
        <v>7</v>
      </c>
      <c r="C970" s="212" t="s">
        <v>1344</v>
      </c>
      <c r="D970" s="212" t="s">
        <v>3541</v>
      </c>
      <c r="E970" s="210" t="s">
        <v>3542</v>
      </c>
      <c r="F970" s="213" t="s">
        <v>1724</v>
      </c>
    </row>
    <row r="971" spans="1:6">
      <c r="A971" s="210" t="s">
        <v>1698</v>
      </c>
      <c r="B971" s="146" t="s">
        <v>7</v>
      </c>
      <c r="C971" s="212" t="s">
        <v>1344</v>
      </c>
      <c r="D971" s="212" t="s">
        <v>3543</v>
      </c>
      <c r="E971" s="210" t="s">
        <v>3544</v>
      </c>
      <c r="F971" s="213" t="s">
        <v>1724</v>
      </c>
    </row>
    <row r="972" spans="1:6">
      <c r="A972" s="210" t="s">
        <v>1698</v>
      </c>
      <c r="B972" s="146" t="s">
        <v>7</v>
      </c>
      <c r="C972" s="212" t="s">
        <v>1344</v>
      </c>
      <c r="D972" s="212" t="s">
        <v>3545</v>
      </c>
      <c r="E972" s="210" t="s">
        <v>3546</v>
      </c>
      <c r="F972" s="213" t="s">
        <v>1724</v>
      </c>
    </row>
    <row r="973" spans="1:6">
      <c r="A973" s="210" t="s">
        <v>1698</v>
      </c>
      <c r="B973" s="146" t="s">
        <v>7</v>
      </c>
      <c r="C973" s="212" t="s">
        <v>1344</v>
      </c>
      <c r="D973" s="212" t="s">
        <v>3547</v>
      </c>
      <c r="E973" s="210" t="s">
        <v>3548</v>
      </c>
      <c r="F973" s="213" t="s">
        <v>1724</v>
      </c>
    </row>
    <row r="974" spans="1:6">
      <c r="A974" s="210" t="s">
        <v>1698</v>
      </c>
      <c r="B974" s="146" t="s">
        <v>7</v>
      </c>
      <c r="C974" s="212" t="s">
        <v>1344</v>
      </c>
      <c r="D974" s="212" t="s">
        <v>3549</v>
      </c>
      <c r="E974" s="210" t="s">
        <v>3550</v>
      </c>
      <c r="F974" s="213" t="s">
        <v>1724</v>
      </c>
    </row>
    <row r="975" spans="1:6">
      <c r="A975" s="210" t="s">
        <v>1698</v>
      </c>
      <c r="B975" s="146" t="s">
        <v>7</v>
      </c>
      <c r="C975" s="212" t="s">
        <v>1344</v>
      </c>
      <c r="D975" s="212" t="s">
        <v>3551</v>
      </c>
      <c r="E975" s="210" t="s">
        <v>3552</v>
      </c>
      <c r="F975" s="213" t="s">
        <v>1724</v>
      </c>
    </row>
    <row r="976" spans="1:6">
      <c r="A976" s="210" t="s">
        <v>1698</v>
      </c>
      <c r="B976" s="146" t="s">
        <v>7</v>
      </c>
      <c r="C976" s="212" t="s">
        <v>1344</v>
      </c>
      <c r="D976" s="212" t="s">
        <v>3553</v>
      </c>
      <c r="E976" s="210" t="s">
        <v>3554</v>
      </c>
      <c r="F976" s="213" t="s">
        <v>1724</v>
      </c>
    </row>
    <row r="977" spans="1:6">
      <c r="A977" s="210" t="s">
        <v>1698</v>
      </c>
      <c r="B977" s="146" t="s">
        <v>7</v>
      </c>
      <c r="C977" s="212" t="s">
        <v>1344</v>
      </c>
      <c r="D977" s="212" t="s">
        <v>3555</v>
      </c>
      <c r="E977" s="210" t="s">
        <v>3556</v>
      </c>
      <c r="F977" s="213" t="s">
        <v>1724</v>
      </c>
    </row>
    <row r="978" spans="1:6">
      <c r="A978" s="210" t="s">
        <v>1698</v>
      </c>
      <c r="B978" s="146" t="s">
        <v>7</v>
      </c>
      <c r="C978" s="212" t="s">
        <v>1344</v>
      </c>
      <c r="D978" s="212" t="s">
        <v>3557</v>
      </c>
      <c r="E978" s="210" t="s">
        <v>3558</v>
      </c>
      <c r="F978" s="213" t="s">
        <v>1724</v>
      </c>
    </row>
    <row r="979" spans="1:6">
      <c r="A979" s="210" t="s">
        <v>1698</v>
      </c>
      <c r="B979" s="146" t="s">
        <v>7</v>
      </c>
      <c r="C979" s="212" t="s">
        <v>1344</v>
      </c>
      <c r="D979" s="212" t="s">
        <v>3559</v>
      </c>
      <c r="E979" s="210" t="s">
        <v>3560</v>
      </c>
      <c r="F979" s="213" t="s">
        <v>1724</v>
      </c>
    </row>
    <row r="980" spans="1:6">
      <c r="A980" s="210" t="s">
        <v>1698</v>
      </c>
      <c r="B980" s="146" t="s">
        <v>7</v>
      </c>
      <c r="C980" s="212" t="s">
        <v>1344</v>
      </c>
      <c r="D980" s="212" t="s">
        <v>3561</v>
      </c>
      <c r="E980" s="210" t="s">
        <v>3562</v>
      </c>
      <c r="F980" s="213" t="s">
        <v>1724</v>
      </c>
    </row>
    <row r="981" spans="1:6">
      <c r="A981" s="210" t="s">
        <v>1698</v>
      </c>
      <c r="B981" s="146" t="s">
        <v>7</v>
      </c>
      <c r="C981" s="212" t="s">
        <v>1344</v>
      </c>
      <c r="D981" s="212" t="s">
        <v>3563</v>
      </c>
      <c r="E981" s="210" t="s">
        <v>3564</v>
      </c>
      <c r="F981" s="213" t="s">
        <v>1724</v>
      </c>
    </row>
    <row r="982" spans="1:6">
      <c r="A982" s="210" t="s">
        <v>1698</v>
      </c>
      <c r="B982" s="146" t="s">
        <v>7</v>
      </c>
      <c r="C982" s="212" t="s">
        <v>1344</v>
      </c>
      <c r="D982" s="212" t="s">
        <v>3565</v>
      </c>
      <c r="E982" s="210" t="s">
        <v>3566</v>
      </c>
      <c r="F982" s="213" t="s">
        <v>1724</v>
      </c>
    </row>
    <row r="983" spans="1:6">
      <c r="A983" s="210" t="s">
        <v>1698</v>
      </c>
      <c r="B983" s="146" t="s">
        <v>7</v>
      </c>
      <c r="C983" s="212" t="s">
        <v>1344</v>
      </c>
      <c r="D983" s="212" t="s">
        <v>3567</v>
      </c>
      <c r="E983" s="210" t="s">
        <v>3568</v>
      </c>
      <c r="F983" s="213" t="s">
        <v>1724</v>
      </c>
    </row>
    <row r="984" spans="1:6">
      <c r="A984" s="210" t="s">
        <v>1698</v>
      </c>
      <c r="B984" s="146" t="s">
        <v>7</v>
      </c>
      <c r="C984" s="212" t="s">
        <v>1344</v>
      </c>
      <c r="D984" s="212" t="s">
        <v>3569</v>
      </c>
      <c r="E984" s="210" t="s">
        <v>3570</v>
      </c>
      <c r="F984" s="213" t="s">
        <v>1724</v>
      </c>
    </row>
    <row r="985" spans="1:6">
      <c r="A985" s="210" t="s">
        <v>1698</v>
      </c>
      <c r="B985" s="146" t="s">
        <v>7</v>
      </c>
      <c r="C985" s="212" t="s">
        <v>1344</v>
      </c>
      <c r="D985" s="212" t="s">
        <v>3571</v>
      </c>
      <c r="E985" s="210" t="s">
        <v>3572</v>
      </c>
      <c r="F985" s="213" t="s">
        <v>1724</v>
      </c>
    </row>
    <row r="986" spans="1:6">
      <c r="A986" s="210" t="s">
        <v>1698</v>
      </c>
      <c r="B986" s="146" t="s">
        <v>7</v>
      </c>
      <c r="C986" s="212" t="s">
        <v>1344</v>
      </c>
      <c r="D986" s="212" t="s">
        <v>3573</v>
      </c>
      <c r="E986" s="210" t="s">
        <v>3574</v>
      </c>
      <c r="F986" s="213" t="s">
        <v>1724</v>
      </c>
    </row>
    <row r="987" spans="1:6">
      <c r="A987" s="210" t="s">
        <v>1698</v>
      </c>
      <c r="B987" s="146" t="s">
        <v>7</v>
      </c>
      <c r="C987" s="212" t="s">
        <v>1344</v>
      </c>
      <c r="D987" s="212" t="s">
        <v>3575</v>
      </c>
      <c r="E987" s="210" t="s">
        <v>3576</v>
      </c>
      <c r="F987" s="213" t="s">
        <v>1724</v>
      </c>
    </row>
    <row r="988" spans="1:6">
      <c r="A988" s="210" t="s">
        <v>1698</v>
      </c>
      <c r="B988" s="146" t="s">
        <v>7</v>
      </c>
      <c r="C988" s="212" t="s">
        <v>1344</v>
      </c>
      <c r="D988" s="212" t="s">
        <v>3577</v>
      </c>
      <c r="E988" s="210" t="s">
        <v>3578</v>
      </c>
      <c r="F988" s="213" t="s">
        <v>1724</v>
      </c>
    </row>
    <row r="989" spans="1:6">
      <c r="A989" s="210" t="s">
        <v>1698</v>
      </c>
      <c r="B989" s="146" t="s">
        <v>7</v>
      </c>
      <c r="C989" s="212" t="s">
        <v>1344</v>
      </c>
      <c r="D989" s="212" t="s">
        <v>3579</v>
      </c>
      <c r="E989" s="210" t="s">
        <v>3580</v>
      </c>
      <c r="F989" s="213" t="s">
        <v>1724</v>
      </c>
    </row>
    <row r="990" spans="1:6">
      <c r="A990" s="210" t="s">
        <v>1698</v>
      </c>
      <c r="B990" s="146" t="s">
        <v>7</v>
      </c>
      <c r="C990" s="212" t="s">
        <v>1344</v>
      </c>
      <c r="D990" s="212" t="s">
        <v>3581</v>
      </c>
      <c r="E990" s="210" t="s">
        <v>3582</v>
      </c>
      <c r="F990" s="213" t="s">
        <v>1724</v>
      </c>
    </row>
    <row r="991" spans="1:6">
      <c r="A991" s="210" t="s">
        <v>1698</v>
      </c>
      <c r="B991" s="146" t="s">
        <v>7</v>
      </c>
      <c r="C991" s="212" t="s">
        <v>1344</v>
      </c>
      <c r="D991" s="212" t="s">
        <v>3583</v>
      </c>
      <c r="E991" s="210" t="s">
        <v>3584</v>
      </c>
      <c r="F991" s="213" t="s">
        <v>1724</v>
      </c>
    </row>
    <row r="992" spans="1:6">
      <c r="A992" s="210" t="s">
        <v>1698</v>
      </c>
      <c r="B992" s="146" t="s">
        <v>7</v>
      </c>
      <c r="C992" s="212" t="s">
        <v>1344</v>
      </c>
      <c r="D992" s="212" t="s">
        <v>3585</v>
      </c>
      <c r="E992" s="210" t="s">
        <v>3586</v>
      </c>
      <c r="F992" s="213" t="s">
        <v>1724</v>
      </c>
    </row>
    <row r="993" spans="1:6">
      <c r="A993" s="210" t="s">
        <v>1698</v>
      </c>
      <c r="B993" s="146" t="s">
        <v>7</v>
      </c>
      <c r="C993" s="212" t="s">
        <v>1344</v>
      </c>
      <c r="D993" s="212" t="s">
        <v>3587</v>
      </c>
      <c r="E993" s="210" t="s">
        <v>3588</v>
      </c>
      <c r="F993" s="213" t="s">
        <v>1724</v>
      </c>
    </row>
    <row r="994" spans="1:6">
      <c r="A994" s="210" t="s">
        <v>1698</v>
      </c>
      <c r="B994" s="146" t="s">
        <v>7</v>
      </c>
      <c r="C994" s="212" t="s">
        <v>1344</v>
      </c>
      <c r="D994" s="212" t="s">
        <v>3589</v>
      </c>
      <c r="E994" s="210" t="s">
        <v>3590</v>
      </c>
      <c r="F994" s="213" t="s">
        <v>1724</v>
      </c>
    </row>
    <row r="995" spans="1:6">
      <c r="A995" s="210" t="s">
        <v>1698</v>
      </c>
      <c r="B995" s="146" t="s">
        <v>7</v>
      </c>
      <c r="C995" s="212" t="s">
        <v>1344</v>
      </c>
      <c r="D995" s="212" t="s">
        <v>3591</v>
      </c>
      <c r="E995" s="210" t="s">
        <v>3592</v>
      </c>
      <c r="F995" s="213" t="s">
        <v>1724</v>
      </c>
    </row>
    <row r="996" spans="1:6">
      <c r="A996" s="210" t="s">
        <v>1698</v>
      </c>
      <c r="B996" s="146" t="s">
        <v>7</v>
      </c>
      <c r="C996" s="212" t="s">
        <v>1344</v>
      </c>
      <c r="D996" s="212" t="s">
        <v>3593</v>
      </c>
      <c r="E996" s="210" t="s">
        <v>3594</v>
      </c>
      <c r="F996" s="213" t="s">
        <v>1724</v>
      </c>
    </row>
    <row r="997" spans="1:6">
      <c r="A997" s="210" t="s">
        <v>1698</v>
      </c>
      <c r="B997" s="146" t="s">
        <v>7</v>
      </c>
      <c r="C997" s="212" t="s">
        <v>1344</v>
      </c>
      <c r="D997" s="212" t="s">
        <v>3595</v>
      </c>
      <c r="E997" s="210" t="s">
        <v>3596</v>
      </c>
      <c r="F997" s="213" t="s">
        <v>1724</v>
      </c>
    </row>
    <row r="998" spans="1:6">
      <c r="A998" s="210" t="s">
        <v>1698</v>
      </c>
      <c r="B998" s="146" t="s">
        <v>7</v>
      </c>
      <c r="C998" s="212" t="s">
        <v>1344</v>
      </c>
      <c r="D998" s="212" t="s">
        <v>3597</v>
      </c>
      <c r="E998" s="210" t="s">
        <v>3598</v>
      </c>
      <c r="F998" s="213" t="s">
        <v>1724</v>
      </c>
    </row>
    <row r="999" spans="1:6">
      <c r="A999" s="210" t="s">
        <v>1698</v>
      </c>
      <c r="B999" s="146" t="s">
        <v>7</v>
      </c>
      <c r="C999" s="212" t="s">
        <v>1344</v>
      </c>
      <c r="D999" s="212" t="s">
        <v>3599</v>
      </c>
      <c r="E999" s="210" t="s">
        <v>3600</v>
      </c>
      <c r="F999" s="213" t="s">
        <v>1724</v>
      </c>
    </row>
    <row r="1000" spans="1:6">
      <c r="A1000" s="210" t="s">
        <v>1698</v>
      </c>
      <c r="B1000" s="146" t="s">
        <v>7</v>
      </c>
      <c r="C1000" s="212" t="s">
        <v>1344</v>
      </c>
      <c r="D1000" s="212" t="s">
        <v>3601</v>
      </c>
      <c r="E1000" s="210" t="s">
        <v>3602</v>
      </c>
      <c r="F1000" s="213" t="s">
        <v>1724</v>
      </c>
    </row>
    <row r="1001" spans="1:6">
      <c r="A1001" s="210" t="s">
        <v>1698</v>
      </c>
      <c r="B1001" s="146" t="s">
        <v>7</v>
      </c>
      <c r="C1001" s="212" t="s">
        <v>1344</v>
      </c>
      <c r="D1001" s="212" t="s">
        <v>3603</v>
      </c>
      <c r="E1001" s="210" t="s">
        <v>3604</v>
      </c>
      <c r="F1001" s="213" t="s">
        <v>1724</v>
      </c>
    </row>
    <row r="1002" spans="1:6">
      <c r="A1002" s="210" t="s">
        <v>1698</v>
      </c>
      <c r="B1002" s="146" t="s">
        <v>7</v>
      </c>
      <c r="C1002" s="212" t="s">
        <v>1344</v>
      </c>
      <c r="D1002" s="212" t="s">
        <v>3605</v>
      </c>
      <c r="E1002" s="210" t="s">
        <v>3606</v>
      </c>
      <c r="F1002" s="213" t="s">
        <v>1724</v>
      </c>
    </row>
    <row r="1003" spans="1:6">
      <c r="A1003" s="210" t="s">
        <v>1698</v>
      </c>
      <c r="B1003" s="146" t="s">
        <v>7</v>
      </c>
      <c r="C1003" s="212" t="s">
        <v>1344</v>
      </c>
      <c r="D1003" s="212" t="s">
        <v>3607</v>
      </c>
      <c r="E1003" s="210" t="s">
        <v>3608</v>
      </c>
      <c r="F1003" s="213" t="s">
        <v>1724</v>
      </c>
    </row>
    <row r="1004" spans="1:6">
      <c r="A1004" s="210" t="s">
        <v>1698</v>
      </c>
      <c r="B1004" s="146" t="s">
        <v>7</v>
      </c>
      <c r="C1004" s="212" t="s">
        <v>1344</v>
      </c>
      <c r="D1004" s="212" t="s">
        <v>3609</v>
      </c>
      <c r="E1004" s="210" t="s">
        <v>3610</v>
      </c>
      <c r="F1004" s="213" t="s">
        <v>1724</v>
      </c>
    </row>
    <row r="1005" spans="1:6">
      <c r="A1005" s="210" t="s">
        <v>1698</v>
      </c>
      <c r="B1005" s="146" t="s">
        <v>7</v>
      </c>
      <c r="C1005" s="212" t="s">
        <v>1344</v>
      </c>
      <c r="D1005" s="212" t="s">
        <v>3611</v>
      </c>
      <c r="E1005" s="210" t="s">
        <v>3612</v>
      </c>
      <c r="F1005" s="213" t="s">
        <v>1724</v>
      </c>
    </row>
    <row r="1006" spans="1:6">
      <c r="A1006" s="210" t="s">
        <v>1698</v>
      </c>
      <c r="B1006" s="146" t="s">
        <v>7</v>
      </c>
      <c r="C1006" s="212" t="s">
        <v>1344</v>
      </c>
      <c r="D1006" s="212" t="s">
        <v>3613</v>
      </c>
      <c r="E1006" s="210" t="s">
        <v>3614</v>
      </c>
      <c r="F1006" s="213" t="s">
        <v>1724</v>
      </c>
    </row>
    <row r="1007" spans="1:6">
      <c r="A1007" s="210" t="s">
        <v>1698</v>
      </c>
      <c r="B1007" s="146" t="s">
        <v>7</v>
      </c>
      <c r="C1007" s="212" t="s">
        <v>1344</v>
      </c>
      <c r="D1007" s="212" t="s">
        <v>3615</v>
      </c>
      <c r="E1007" s="210" t="s">
        <v>3616</v>
      </c>
      <c r="F1007" s="213" t="s">
        <v>1724</v>
      </c>
    </row>
    <row r="1008" spans="1:6">
      <c r="A1008" s="210" t="s">
        <v>1698</v>
      </c>
      <c r="B1008" s="146" t="s">
        <v>7</v>
      </c>
      <c r="C1008" s="212" t="s">
        <v>1344</v>
      </c>
      <c r="D1008" s="212" t="s">
        <v>3617</v>
      </c>
      <c r="E1008" s="210" t="s">
        <v>3618</v>
      </c>
      <c r="F1008" s="213" t="s">
        <v>1724</v>
      </c>
    </row>
    <row r="1009" spans="1:6">
      <c r="A1009" s="210" t="s">
        <v>1698</v>
      </c>
      <c r="B1009" s="146" t="s">
        <v>7</v>
      </c>
      <c r="C1009" s="212" t="s">
        <v>1344</v>
      </c>
      <c r="D1009" s="212" t="s">
        <v>3619</v>
      </c>
      <c r="E1009" s="210" t="s">
        <v>3620</v>
      </c>
      <c r="F1009" s="213" t="s">
        <v>1724</v>
      </c>
    </row>
    <row r="1010" spans="1:6">
      <c r="A1010" s="210" t="s">
        <v>1698</v>
      </c>
      <c r="B1010" s="146" t="s">
        <v>7</v>
      </c>
      <c r="C1010" s="212" t="s">
        <v>1344</v>
      </c>
      <c r="D1010" s="212" t="s">
        <v>3621</v>
      </c>
      <c r="E1010" s="210" t="s">
        <v>3622</v>
      </c>
      <c r="F1010" s="213" t="s">
        <v>1724</v>
      </c>
    </row>
    <row r="1011" spans="1:6">
      <c r="A1011" s="210" t="s">
        <v>1698</v>
      </c>
      <c r="B1011" s="146" t="s">
        <v>7</v>
      </c>
      <c r="C1011" s="212" t="s">
        <v>1344</v>
      </c>
      <c r="D1011" s="212" t="s">
        <v>3623</v>
      </c>
      <c r="E1011" s="210" t="s">
        <v>3624</v>
      </c>
      <c r="F1011" s="213" t="s">
        <v>1724</v>
      </c>
    </row>
    <row r="1012" spans="1:6">
      <c r="A1012" s="210" t="s">
        <v>1698</v>
      </c>
      <c r="B1012" s="146" t="s">
        <v>7</v>
      </c>
      <c r="C1012" s="212" t="s">
        <v>1344</v>
      </c>
      <c r="D1012" s="212" t="s">
        <v>3625</v>
      </c>
      <c r="E1012" s="210" t="s">
        <v>3626</v>
      </c>
      <c r="F1012" s="213" t="s">
        <v>1724</v>
      </c>
    </row>
    <row r="1013" spans="1:6">
      <c r="A1013" s="210" t="s">
        <v>1698</v>
      </c>
      <c r="B1013" s="146" t="s">
        <v>7</v>
      </c>
      <c r="C1013" s="212" t="s">
        <v>1344</v>
      </c>
      <c r="D1013" s="212" t="s">
        <v>3627</v>
      </c>
      <c r="E1013" s="210" t="s">
        <v>3628</v>
      </c>
      <c r="F1013" s="213" t="s">
        <v>1724</v>
      </c>
    </row>
    <row r="1014" spans="1:6">
      <c r="A1014" s="210" t="s">
        <v>1698</v>
      </c>
      <c r="B1014" s="146" t="s">
        <v>7</v>
      </c>
      <c r="C1014" s="212" t="s">
        <v>1344</v>
      </c>
      <c r="D1014" s="212" t="s">
        <v>3629</v>
      </c>
      <c r="E1014" s="210" t="s">
        <v>3630</v>
      </c>
      <c r="F1014" s="213" t="s">
        <v>1724</v>
      </c>
    </row>
    <row r="1015" spans="1:6">
      <c r="A1015" s="210" t="s">
        <v>1698</v>
      </c>
      <c r="B1015" s="146" t="s">
        <v>7</v>
      </c>
      <c r="C1015" s="212" t="s">
        <v>1344</v>
      </c>
      <c r="D1015" s="212" t="s">
        <v>3631</v>
      </c>
      <c r="E1015" s="210" t="s">
        <v>3632</v>
      </c>
      <c r="F1015" s="213" t="s">
        <v>1724</v>
      </c>
    </row>
    <row r="1016" spans="1:6">
      <c r="A1016" s="210" t="s">
        <v>1698</v>
      </c>
      <c r="B1016" s="146" t="s">
        <v>7</v>
      </c>
      <c r="C1016" s="212" t="s">
        <v>1344</v>
      </c>
      <c r="D1016" s="212" t="s">
        <v>3633</v>
      </c>
      <c r="E1016" s="210" t="s">
        <v>3634</v>
      </c>
      <c r="F1016" s="213" t="s">
        <v>1724</v>
      </c>
    </row>
    <row r="1017" spans="1:6">
      <c r="A1017" s="210" t="s">
        <v>1698</v>
      </c>
      <c r="B1017" s="146" t="s">
        <v>7</v>
      </c>
      <c r="C1017" s="212" t="s">
        <v>1344</v>
      </c>
      <c r="D1017" s="212" t="s">
        <v>3635</v>
      </c>
      <c r="E1017" s="210" t="s">
        <v>3636</v>
      </c>
      <c r="F1017" s="213" t="s">
        <v>1724</v>
      </c>
    </row>
    <row r="1018" spans="1:6">
      <c r="A1018" s="210" t="s">
        <v>1698</v>
      </c>
      <c r="B1018" s="146" t="s">
        <v>7</v>
      </c>
      <c r="C1018" s="212" t="s">
        <v>1344</v>
      </c>
      <c r="D1018" s="212" t="s">
        <v>3637</v>
      </c>
      <c r="E1018" s="210" t="s">
        <v>3638</v>
      </c>
      <c r="F1018" s="213" t="s">
        <v>1724</v>
      </c>
    </row>
    <row r="1019" spans="1:6">
      <c r="A1019" s="210" t="s">
        <v>1698</v>
      </c>
      <c r="B1019" s="146" t="s">
        <v>7</v>
      </c>
      <c r="C1019" s="212" t="s">
        <v>1344</v>
      </c>
      <c r="D1019" s="212" t="s">
        <v>3639</v>
      </c>
      <c r="E1019" s="210" t="s">
        <v>3640</v>
      </c>
      <c r="F1019" s="213" t="s">
        <v>1724</v>
      </c>
    </row>
    <row r="1020" spans="1:6">
      <c r="A1020" s="210" t="s">
        <v>1698</v>
      </c>
      <c r="B1020" s="146" t="s">
        <v>7</v>
      </c>
      <c r="C1020" s="212" t="s">
        <v>1344</v>
      </c>
      <c r="D1020" s="212" t="s">
        <v>3641</v>
      </c>
      <c r="E1020" s="210" t="s">
        <v>3642</v>
      </c>
      <c r="F1020" s="213" t="s">
        <v>1724</v>
      </c>
    </row>
    <row r="1021" spans="1:6">
      <c r="A1021" s="210" t="s">
        <v>1698</v>
      </c>
      <c r="B1021" s="146" t="s">
        <v>7</v>
      </c>
      <c r="C1021" s="212" t="s">
        <v>1344</v>
      </c>
      <c r="D1021" s="212" t="s">
        <v>3643</v>
      </c>
      <c r="E1021" s="210" t="s">
        <v>3644</v>
      </c>
      <c r="F1021" s="213" t="s">
        <v>1724</v>
      </c>
    </row>
    <row r="1022" spans="1:6">
      <c r="A1022" s="210" t="s">
        <v>1698</v>
      </c>
      <c r="B1022" s="146" t="s">
        <v>7</v>
      </c>
      <c r="C1022" s="212" t="s">
        <v>1344</v>
      </c>
      <c r="D1022" s="212" t="s">
        <v>3645</v>
      </c>
      <c r="E1022" s="210" t="s">
        <v>3646</v>
      </c>
      <c r="F1022" s="213" t="s">
        <v>1724</v>
      </c>
    </row>
    <row r="1023" spans="1:6">
      <c r="A1023" s="210" t="s">
        <v>1698</v>
      </c>
      <c r="B1023" s="146" t="s">
        <v>7</v>
      </c>
      <c r="C1023" s="212" t="s">
        <v>1344</v>
      </c>
      <c r="D1023" s="212" t="s">
        <v>3647</v>
      </c>
      <c r="E1023" s="210" t="s">
        <v>3648</v>
      </c>
      <c r="F1023" s="213" t="s">
        <v>1724</v>
      </c>
    </row>
    <row r="1024" spans="1:6">
      <c r="A1024" s="210" t="s">
        <v>1698</v>
      </c>
      <c r="B1024" s="146" t="s">
        <v>7</v>
      </c>
      <c r="C1024" s="212" t="s">
        <v>1344</v>
      </c>
      <c r="D1024" s="212" t="s">
        <v>3649</v>
      </c>
      <c r="E1024" s="210" t="s">
        <v>3650</v>
      </c>
      <c r="F1024" s="213" t="s">
        <v>1724</v>
      </c>
    </row>
    <row r="1025" spans="1:6">
      <c r="A1025" s="210" t="s">
        <v>1698</v>
      </c>
      <c r="B1025" s="146" t="s">
        <v>7</v>
      </c>
      <c r="C1025" s="212" t="s">
        <v>1344</v>
      </c>
      <c r="D1025" s="212" t="s">
        <v>3651</v>
      </c>
      <c r="E1025" s="210" t="s">
        <v>3652</v>
      </c>
      <c r="F1025" s="213" t="s">
        <v>1724</v>
      </c>
    </row>
    <row r="1026" spans="1:6">
      <c r="A1026" s="210" t="s">
        <v>1698</v>
      </c>
      <c r="B1026" s="146" t="s">
        <v>7</v>
      </c>
      <c r="C1026" s="212" t="s">
        <v>1344</v>
      </c>
      <c r="D1026" s="212" t="s">
        <v>3653</v>
      </c>
      <c r="E1026" s="210" t="s">
        <v>3654</v>
      </c>
      <c r="F1026" s="213" t="s">
        <v>1724</v>
      </c>
    </row>
    <row r="1027" spans="1:6">
      <c r="A1027" s="210" t="s">
        <v>1698</v>
      </c>
      <c r="B1027" s="146" t="s">
        <v>7</v>
      </c>
      <c r="C1027" s="212" t="s">
        <v>1344</v>
      </c>
      <c r="D1027" s="212" t="s">
        <v>3655</v>
      </c>
      <c r="E1027" s="210" t="s">
        <v>3656</v>
      </c>
      <c r="F1027" s="213" t="s">
        <v>1724</v>
      </c>
    </row>
    <row r="1028" spans="1:6">
      <c r="A1028" s="210" t="s">
        <v>1698</v>
      </c>
      <c r="B1028" s="146" t="s">
        <v>7</v>
      </c>
      <c r="C1028" s="212" t="s">
        <v>1344</v>
      </c>
      <c r="D1028" s="212" t="s">
        <v>3657</v>
      </c>
      <c r="E1028" s="210" t="s">
        <v>3658</v>
      </c>
      <c r="F1028" s="213" t="s">
        <v>1724</v>
      </c>
    </row>
    <row r="1029" spans="1:6">
      <c r="A1029" s="210" t="s">
        <v>1698</v>
      </c>
      <c r="B1029" s="146" t="s">
        <v>7</v>
      </c>
      <c r="C1029" s="212" t="s">
        <v>1344</v>
      </c>
      <c r="D1029" s="212" t="s">
        <v>3659</v>
      </c>
      <c r="E1029" s="210" t="s">
        <v>3660</v>
      </c>
      <c r="F1029" s="213" t="s">
        <v>1724</v>
      </c>
    </row>
    <row r="1030" spans="1:6">
      <c r="A1030" s="210" t="s">
        <v>1698</v>
      </c>
      <c r="B1030" s="146" t="s">
        <v>7</v>
      </c>
      <c r="C1030" s="212" t="s">
        <v>1344</v>
      </c>
      <c r="D1030" s="212" t="s">
        <v>3661</v>
      </c>
      <c r="E1030" s="210" t="s">
        <v>3662</v>
      </c>
      <c r="F1030" s="213" t="s">
        <v>1724</v>
      </c>
    </row>
    <row r="1031" spans="1:6">
      <c r="A1031" s="210" t="s">
        <v>1698</v>
      </c>
      <c r="B1031" s="146" t="s">
        <v>7</v>
      </c>
      <c r="C1031" s="212" t="s">
        <v>1344</v>
      </c>
      <c r="D1031" s="212" t="s">
        <v>3663</v>
      </c>
      <c r="E1031" s="210" t="s">
        <v>3664</v>
      </c>
      <c r="F1031" s="213" t="s">
        <v>1724</v>
      </c>
    </row>
    <row r="1032" spans="1:6">
      <c r="A1032" s="210" t="s">
        <v>1698</v>
      </c>
      <c r="B1032" s="146" t="s">
        <v>7</v>
      </c>
      <c r="C1032" s="212" t="s">
        <v>1344</v>
      </c>
      <c r="D1032" s="212" t="s">
        <v>3665</v>
      </c>
      <c r="E1032" s="210" t="s">
        <v>3666</v>
      </c>
      <c r="F1032" s="213" t="s">
        <v>1724</v>
      </c>
    </row>
    <row r="1033" spans="1:6">
      <c r="A1033" s="210" t="s">
        <v>1698</v>
      </c>
      <c r="B1033" s="146" t="s">
        <v>7</v>
      </c>
      <c r="C1033" s="212" t="s">
        <v>1344</v>
      </c>
      <c r="D1033" s="212" t="s">
        <v>3667</v>
      </c>
      <c r="E1033" s="210" t="s">
        <v>3668</v>
      </c>
      <c r="F1033" s="213" t="s">
        <v>1724</v>
      </c>
    </row>
    <row r="1034" spans="1:6">
      <c r="A1034" s="210" t="s">
        <v>1698</v>
      </c>
      <c r="B1034" s="146" t="s">
        <v>7</v>
      </c>
      <c r="C1034" s="212" t="s">
        <v>1344</v>
      </c>
      <c r="D1034" s="212" t="s">
        <v>3669</v>
      </c>
      <c r="E1034" s="210" t="s">
        <v>3670</v>
      </c>
      <c r="F1034" s="213" t="s">
        <v>1724</v>
      </c>
    </row>
    <row r="1035" spans="1:6">
      <c r="A1035" s="210" t="s">
        <v>1698</v>
      </c>
      <c r="B1035" s="146" t="s">
        <v>7</v>
      </c>
      <c r="C1035" s="212" t="s">
        <v>1344</v>
      </c>
      <c r="D1035" s="212" t="s">
        <v>3671</v>
      </c>
      <c r="E1035" s="210" t="s">
        <v>3672</v>
      </c>
      <c r="F1035" s="213" t="s">
        <v>1724</v>
      </c>
    </row>
    <row r="1036" spans="1:6">
      <c r="A1036" s="210" t="s">
        <v>1698</v>
      </c>
      <c r="B1036" s="146" t="s">
        <v>7</v>
      </c>
      <c r="C1036" s="212" t="s">
        <v>1344</v>
      </c>
      <c r="D1036" s="212" t="s">
        <v>3673</v>
      </c>
      <c r="E1036" s="210" t="s">
        <v>3674</v>
      </c>
      <c r="F1036" s="213" t="s">
        <v>1724</v>
      </c>
    </row>
    <row r="1037" spans="1:6">
      <c r="A1037" s="210" t="s">
        <v>1698</v>
      </c>
      <c r="B1037" s="146" t="s">
        <v>7</v>
      </c>
      <c r="C1037" s="212" t="s">
        <v>1344</v>
      </c>
      <c r="D1037" s="212" t="s">
        <v>3675</v>
      </c>
      <c r="E1037" s="210" t="s">
        <v>3676</v>
      </c>
      <c r="F1037" s="213" t="s">
        <v>1724</v>
      </c>
    </row>
    <row r="1038" spans="1:6">
      <c r="A1038" s="210" t="s">
        <v>1698</v>
      </c>
      <c r="B1038" s="146" t="s">
        <v>7</v>
      </c>
      <c r="C1038" s="212" t="s">
        <v>1344</v>
      </c>
      <c r="D1038" s="212" t="s">
        <v>3677</v>
      </c>
      <c r="E1038" s="210" t="s">
        <v>3678</v>
      </c>
      <c r="F1038" s="213" t="s">
        <v>1724</v>
      </c>
    </row>
    <row r="1039" spans="1:6">
      <c r="A1039" s="210" t="s">
        <v>1698</v>
      </c>
      <c r="B1039" s="146" t="s">
        <v>7</v>
      </c>
      <c r="C1039" s="212" t="s">
        <v>1344</v>
      </c>
      <c r="D1039" s="212" t="s">
        <v>3679</v>
      </c>
      <c r="E1039" s="210" t="s">
        <v>3680</v>
      </c>
      <c r="F1039" s="213" t="s">
        <v>1724</v>
      </c>
    </row>
    <row r="1040" spans="1:6">
      <c r="A1040" s="210" t="s">
        <v>1698</v>
      </c>
      <c r="B1040" s="146" t="s">
        <v>7</v>
      </c>
      <c r="C1040" s="212" t="s">
        <v>1344</v>
      </c>
      <c r="D1040" s="212" t="s">
        <v>3681</v>
      </c>
      <c r="E1040" s="210" t="s">
        <v>3682</v>
      </c>
      <c r="F1040" s="213" t="s">
        <v>1724</v>
      </c>
    </row>
    <row r="1041" spans="1:6">
      <c r="A1041" s="210" t="s">
        <v>1698</v>
      </c>
      <c r="B1041" s="146" t="s">
        <v>7</v>
      </c>
      <c r="C1041" s="212" t="s">
        <v>1344</v>
      </c>
      <c r="D1041" s="212" t="s">
        <v>3683</v>
      </c>
      <c r="E1041" s="210" t="s">
        <v>3684</v>
      </c>
      <c r="F1041" s="213" t="s">
        <v>1724</v>
      </c>
    </row>
    <row r="1042" spans="1:6">
      <c r="A1042" s="210" t="s">
        <v>1698</v>
      </c>
      <c r="B1042" s="146" t="s">
        <v>7</v>
      </c>
      <c r="C1042" s="212" t="s">
        <v>1344</v>
      </c>
      <c r="D1042" s="212" t="s">
        <v>3685</v>
      </c>
      <c r="E1042" s="210" t="s">
        <v>3686</v>
      </c>
      <c r="F1042" s="213" t="s">
        <v>1724</v>
      </c>
    </row>
    <row r="1043" spans="1:6">
      <c r="A1043" s="210" t="s">
        <v>1698</v>
      </c>
      <c r="B1043" s="146" t="s">
        <v>7</v>
      </c>
      <c r="C1043" s="212" t="s">
        <v>1344</v>
      </c>
      <c r="D1043" s="212" t="s">
        <v>3687</v>
      </c>
      <c r="E1043" s="210" t="s">
        <v>3688</v>
      </c>
      <c r="F1043" s="213" t="s">
        <v>1724</v>
      </c>
    </row>
    <row r="1044" spans="1:6">
      <c r="A1044" s="210" t="s">
        <v>1698</v>
      </c>
      <c r="B1044" s="146" t="s">
        <v>7</v>
      </c>
      <c r="C1044" s="212" t="s">
        <v>1344</v>
      </c>
      <c r="D1044" s="212" t="s">
        <v>3689</v>
      </c>
      <c r="E1044" s="210" t="s">
        <v>3690</v>
      </c>
      <c r="F1044" s="213" t="s">
        <v>1724</v>
      </c>
    </row>
    <row r="1045" spans="1:6">
      <c r="A1045" s="210" t="s">
        <v>1698</v>
      </c>
      <c r="B1045" s="146" t="s">
        <v>7</v>
      </c>
      <c r="C1045" s="212" t="s">
        <v>1344</v>
      </c>
      <c r="D1045" s="212" t="s">
        <v>3691</v>
      </c>
      <c r="E1045" s="210" t="s">
        <v>3692</v>
      </c>
      <c r="F1045" s="213" t="s">
        <v>1724</v>
      </c>
    </row>
    <row r="1046" spans="1:6">
      <c r="A1046" s="210" t="s">
        <v>1698</v>
      </c>
      <c r="B1046" s="146" t="s">
        <v>7</v>
      </c>
      <c r="C1046" s="212" t="s">
        <v>1344</v>
      </c>
      <c r="D1046" s="212" t="s">
        <v>3693</v>
      </c>
      <c r="E1046" s="210" t="s">
        <v>3694</v>
      </c>
      <c r="F1046" s="213" t="s">
        <v>1724</v>
      </c>
    </row>
    <row r="1047" spans="1:6">
      <c r="A1047" s="210" t="s">
        <v>1698</v>
      </c>
      <c r="B1047" s="146" t="s">
        <v>7</v>
      </c>
      <c r="C1047" s="212" t="s">
        <v>1344</v>
      </c>
      <c r="D1047" s="212" t="s">
        <v>3695</v>
      </c>
      <c r="E1047" s="210" t="s">
        <v>3696</v>
      </c>
      <c r="F1047" s="213" t="s">
        <v>1724</v>
      </c>
    </row>
    <row r="1048" spans="1:6">
      <c r="A1048" s="210" t="s">
        <v>1698</v>
      </c>
      <c r="B1048" s="146" t="s">
        <v>7</v>
      </c>
      <c r="C1048" s="212" t="s">
        <v>1344</v>
      </c>
      <c r="D1048" s="212" t="s">
        <v>3697</v>
      </c>
      <c r="E1048" s="210" t="s">
        <v>3698</v>
      </c>
      <c r="F1048" s="213" t="s">
        <v>1724</v>
      </c>
    </row>
    <row r="1049" spans="1:6">
      <c r="A1049" s="210" t="s">
        <v>1698</v>
      </c>
      <c r="B1049" s="146" t="s">
        <v>7</v>
      </c>
      <c r="C1049" s="212" t="s">
        <v>1344</v>
      </c>
      <c r="D1049" s="212" t="s">
        <v>3699</v>
      </c>
      <c r="E1049" s="210" t="s">
        <v>3700</v>
      </c>
      <c r="F1049" s="213" t="s">
        <v>1724</v>
      </c>
    </row>
    <row r="1050" spans="1:6">
      <c r="A1050" s="210" t="s">
        <v>1698</v>
      </c>
      <c r="B1050" s="146" t="s">
        <v>7</v>
      </c>
      <c r="C1050" s="212" t="s">
        <v>1344</v>
      </c>
      <c r="D1050" s="212" t="s">
        <v>3701</v>
      </c>
      <c r="E1050" s="210" t="s">
        <v>3702</v>
      </c>
      <c r="F1050" s="213" t="s">
        <v>1724</v>
      </c>
    </row>
    <row r="1051" spans="1:6">
      <c r="A1051" s="210" t="s">
        <v>1698</v>
      </c>
      <c r="B1051" s="146" t="s">
        <v>7</v>
      </c>
      <c r="C1051" s="212" t="s">
        <v>1344</v>
      </c>
      <c r="D1051" s="212" t="s">
        <v>3703</v>
      </c>
      <c r="E1051" s="210" t="s">
        <v>3704</v>
      </c>
      <c r="F1051" s="213" t="s">
        <v>1724</v>
      </c>
    </row>
    <row r="1052" spans="1:6">
      <c r="A1052" s="210" t="s">
        <v>1698</v>
      </c>
      <c r="B1052" s="146" t="s">
        <v>7</v>
      </c>
      <c r="C1052" s="212" t="s">
        <v>1344</v>
      </c>
      <c r="D1052" s="212" t="s">
        <v>3705</v>
      </c>
      <c r="E1052" s="210" t="s">
        <v>3706</v>
      </c>
      <c r="F1052" s="213" t="s">
        <v>1724</v>
      </c>
    </row>
    <row r="1053" spans="1:6">
      <c r="A1053" s="210" t="s">
        <v>1698</v>
      </c>
      <c r="B1053" s="146" t="s">
        <v>7</v>
      </c>
      <c r="C1053" s="212" t="s">
        <v>1344</v>
      </c>
      <c r="D1053" s="212" t="s">
        <v>3707</v>
      </c>
      <c r="E1053" s="210" t="s">
        <v>3708</v>
      </c>
      <c r="F1053" s="213" t="s">
        <v>1724</v>
      </c>
    </row>
    <row r="1054" spans="1:6">
      <c r="A1054" s="210" t="s">
        <v>1698</v>
      </c>
      <c r="B1054" s="146" t="s">
        <v>7</v>
      </c>
      <c r="C1054" s="212" t="s">
        <v>1344</v>
      </c>
      <c r="D1054" s="212" t="s">
        <v>3709</v>
      </c>
      <c r="E1054" s="210" t="s">
        <v>3710</v>
      </c>
      <c r="F1054" s="213" t="s">
        <v>1724</v>
      </c>
    </row>
    <row r="1055" spans="1:6">
      <c r="A1055" s="210" t="s">
        <v>1698</v>
      </c>
      <c r="B1055" s="146" t="s">
        <v>7</v>
      </c>
      <c r="C1055" s="212" t="s">
        <v>1344</v>
      </c>
      <c r="D1055" s="212" t="s">
        <v>3711</v>
      </c>
      <c r="E1055" s="210" t="s">
        <v>3712</v>
      </c>
      <c r="F1055" s="213" t="s">
        <v>1724</v>
      </c>
    </row>
    <row r="1056" spans="1:6">
      <c r="A1056" s="210" t="s">
        <v>1698</v>
      </c>
      <c r="B1056" s="146" t="s">
        <v>7</v>
      </c>
      <c r="C1056" s="212" t="s">
        <v>1344</v>
      </c>
      <c r="D1056" s="212" t="s">
        <v>3713</v>
      </c>
      <c r="E1056" s="210" t="s">
        <v>3714</v>
      </c>
      <c r="F1056" s="213" t="s">
        <v>1724</v>
      </c>
    </row>
    <row r="1057" spans="1:6">
      <c r="A1057" s="210" t="s">
        <v>1698</v>
      </c>
      <c r="B1057" s="146" t="s">
        <v>7</v>
      </c>
      <c r="C1057" s="212" t="s">
        <v>1344</v>
      </c>
      <c r="D1057" s="212" t="s">
        <v>3715</v>
      </c>
      <c r="E1057" s="210" t="s">
        <v>3716</v>
      </c>
      <c r="F1057" s="213" t="s">
        <v>1724</v>
      </c>
    </row>
    <row r="1058" spans="1:6">
      <c r="A1058" s="210" t="s">
        <v>1698</v>
      </c>
      <c r="B1058" s="146" t="s">
        <v>7</v>
      </c>
      <c r="C1058" s="212" t="s">
        <v>1344</v>
      </c>
      <c r="D1058" s="212" t="s">
        <v>3717</v>
      </c>
      <c r="E1058" s="210" t="s">
        <v>3718</v>
      </c>
      <c r="F1058" s="213" t="s">
        <v>1724</v>
      </c>
    </row>
    <row r="1059" spans="1:6">
      <c r="A1059" s="210" t="s">
        <v>1698</v>
      </c>
      <c r="B1059" s="146" t="s">
        <v>7</v>
      </c>
      <c r="C1059" s="212" t="s">
        <v>1344</v>
      </c>
      <c r="D1059" s="212" t="s">
        <v>3719</v>
      </c>
      <c r="E1059" s="210" t="s">
        <v>3720</v>
      </c>
      <c r="F1059" s="213" t="s">
        <v>1724</v>
      </c>
    </row>
    <row r="1060" spans="1:6">
      <c r="A1060" s="210" t="s">
        <v>1698</v>
      </c>
      <c r="B1060" s="146" t="s">
        <v>7</v>
      </c>
      <c r="C1060" s="212" t="s">
        <v>1344</v>
      </c>
      <c r="D1060" s="212" t="s">
        <v>3721</v>
      </c>
      <c r="E1060" s="210" t="s">
        <v>3722</v>
      </c>
      <c r="F1060" s="213" t="s">
        <v>1724</v>
      </c>
    </row>
    <row r="1061" spans="1:6">
      <c r="A1061" s="210" t="s">
        <v>1698</v>
      </c>
      <c r="B1061" s="146" t="s">
        <v>7</v>
      </c>
      <c r="C1061" s="212" t="s">
        <v>1344</v>
      </c>
      <c r="D1061" s="212" t="s">
        <v>3723</v>
      </c>
      <c r="E1061" s="210" t="s">
        <v>3724</v>
      </c>
      <c r="F1061" s="213" t="s">
        <v>1724</v>
      </c>
    </row>
    <row r="1062" spans="1:6">
      <c r="A1062" s="210" t="s">
        <v>1698</v>
      </c>
      <c r="B1062" s="146" t="s">
        <v>7</v>
      </c>
      <c r="C1062" s="212" t="s">
        <v>1344</v>
      </c>
      <c r="D1062" s="212" t="s">
        <v>3725</v>
      </c>
      <c r="E1062" s="210" t="s">
        <v>3726</v>
      </c>
      <c r="F1062" s="213" t="s">
        <v>1724</v>
      </c>
    </row>
    <row r="1063" spans="1:6">
      <c r="A1063" s="210" t="s">
        <v>1698</v>
      </c>
      <c r="B1063" s="146" t="s">
        <v>7</v>
      </c>
      <c r="C1063" s="212" t="s">
        <v>1344</v>
      </c>
      <c r="D1063" s="212" t="s">
        <v>3727</v>
      </c>
      <c r="E1063" s="210" t="s">
        <v>3728</v>
      </c>
      <c r="F1063" s="213" t="s">
        <v>1724</v>
      </c>
    </row>
    <row r="1064" spans="1:6">
      <c r="A1064" s="210" t="s">
        <v>1698</v>
      </c>
      <c r="B1064" s="146" t="s">
        <v>7</v>
      </c>
      <c r="C1064" s="212" t="s">
        <v>1344</v>
      </c>
      <c r="D1064" s="212" t="s">
        <v>3729</v>
      </c>
      <c r="E1064" s="210" t="s">
        <v>3730</v>
      </c>
      <c r="F1064" s="213" t="s">
        <v>1724</v>
      </c>
    </row>
    <row r="1065" spans="1:6">
      <c r="A1065" s="210" t="s">
        <v>1698</v>
      </c>
      <c r="B1065" s="146" t="s">
        <v>7</v>
      </c>
      <c r="C1065" s="212" t="s">
        <v>1344</v>
      </c>
      <c r="D1065" s="212" t="s">
        <v>3731</v>
      </c>
      <c r="E1065" s="210" t="s">
        <v>3732</v>
      </c>
      <c r="F1065" s="213" t="s">
        <v>1724</v>
      </c>
    </row>
    <row r="1066" spans="1:6">
      <c r="A1066" s="210" t="s">
        <v>1698</v>
      </c>
      <c r="B1066" s="146" t="s">
        <v>7</v>
      </c>
      <c r="C1066" s="212" t="s">
        <v>1344</v>
      </c>
      <c r="D1066" s="212" t="s">
        <v>3733</v>
      </c>
      <c r="E1066" s="210" t="s">
        <v>3734</v>
      </c>
      <c r="F1066" s="213" t="s">
        <v>1724</v>
      </c>
    </row>
    <row r="1067" spans="1:6">
      <c r="A1067" s="210" t="s">
        <v>1698</v>
      </c>
      <c r="B1067" s="146" t="s">
        <v>7</v>
      </c>
      <c r="C1067" s="212" t="s">
        <v>1344</v>
      </c>
      <c r="D1067" s="212" t="s">
        <v>3735</v>
      </c>
      <c r="E1067" s="210" t="s">
        <v>3736</v>
      </c>
      <c r="F1067" s="213" t="s">
        <v>1724</v>
      </c>
    </row>
    <row r="1068" spans="1:6">
      <c r="A1068" s="210" t="s">
        <v>1698</v>
      </c>
      <c r="B1068" s="146" t="s">
        <v>7</v>
      </c>
      <c r="C1068" s="212" t="s">
        <v>1344</v>
      </c>
      <c r="D1068" s="212" t="s">
        <v>3737</v>
      </c>
      <c r="E1068" s="210" t="s">
        <v>3738</v>
      </c>
      <c r="F1068" s="213" t="s">
        <v>1724</v>
      </c>
    </row>
    <row r="1069" spans="1:6">
      <c r="A1069" s="210" t="s">
        <v>1698</v>
      </c>
      <c r="B1069" s="146" t="s">
        <v>7</v>
      </c>
      <c r="C1069" s="212" t="s">
        <v>1344</v>
      </c>
      <c r="D1069" s="212" t="s">
        <v>3739</v>
      </c>
      <c r="E1069" s="210" t="s">
        <v>3740</v>
      </c>
      <c r="F1069" s="213" t="s">
        <v>1724</v>
      </c>
    </row>
    <row r="1070" spans="1:6">
      <c r="A1070" s="210" t="s">
        <v>1698</v>
      </c>
      <c r="B1070" s="146" t="s">
        <v>7</v>
      </c>
      <c r="C1070" s="212" t="s">
        <v>1344</v>
      </c>
      <c r="D1070" s="212" t="s">
        <v>3741</v>
      </c>
      <c r="E1070" s="210" t="s">
        <v>3742</v>
      </c>
      <c r="F1070" s="213" t="s">
        <v>1724</v>
      </c>
    </row>
    <row r="1071" spans="1:6">
      <c r="A1071" s="210" t="s">
        <v>1698</v>
      </c>
      <c r="B1071" s="146" t="s">
        <v>7</v>
      </c>
      <c r="C1071" s="212" t="s">
        <v>1344</v>
      </c>
      <c r="D1071" s="212" t="s">
        <v>3743</v>
      </c>
      <c r="E1071" s="210" t="s">
        <v>3744</v>
      </c>
      <c r="F1071" s="213" t="s">
        <v>1724</v>
      </c>
    </row>
    <row r="1072" spans="1:6">
      <c r="A1072" s="210" t="s">
        <v>1698</v>
      </c>
      <c r="B1072" s="146" t="s">
        <v>7</v>
      </c>
      <c r="C1072" s="212" t="s">
        <v>1344</v>
      </c>
      <c r="D1072" s="212" t="s">
        <v>3745</v>
      </c>
      <c r="E1072" s="210" t="s">
        <v>3746</v>
      </c>
      <c r="F1072" s="213" t="s">
        <v>1724</v>
      </c>
    </row>
    <row r="1073" spans="1:6">
      <c r="A1073" s="210" t="s">
        <v>1698</v>
      </c>
      <c r="B1073" s="146" t="s">
        <v>7</v>
      </c>
      <c r="C1073" s="212" t="s">
        <v>1344</v>
      </c>
      <c r="D1073" s="212" t="s">
        <v>3747</v>
      </c>
      <c r="E1073" s="210" t="s">
        <v>3748</v>
      </c>
      <c r="F1073" s="213" t="s">
        <v>1724</v>
      </c>
    </row>
    <row r="1074" spans="1:6">
      <c r="A1074" s="210" t="s">
        <v>1698</v>
      </c>
      <c r="B1074" s="146" t="s">
        <v>7</v>
      </c>
      <c r="C1074" s="212" t="s">
        <v>1344</v>
      </c>
      <c r="D1074" s="212" t="s">
        <v>3749</v>
      </c>
      <c r="E1074" s="210" t="s">
        <v>3750</v>
      </c>
      <c r="F1074" s="213" t="s">
        <v>1724</v>
      </c>
    </row>
    <row r="1075" spans="1:6">
      <c r="A1075" s="210" t="s">
        <v>1698</v>
      </c>
      <c r="B1075" s="146" t="s">
        <v>7</v>
      </c>
      <c r="C1075" s="212" t="s">
        <v>1344</v>
      </c>
      <c r="D1075" s="212" t="s">
        <v>3751</v>
      </c>
      <c r="E1075" s="210" t="s">
        <v>3752</v>
      </c>
      <c r="F1075" s="213" t="s">
        <v>1724</v>
      </c>
    </row>
    <row r="1076" spans="1:6">
      <c r="A1076" s="210" t="s">
        <v>1698</v>
      </c>
      <c r="B1076" s="146" t="s">
        <v>7</v>
      </c>
      <c r="C1076" s="212" t="s">
        <v>1344</v>
      </c>
      <c r="D1076" s="212" t="s">
        <v>3753</v>
      </c>
      <c r="E1076" s="210" t="s">
        <v>3754</v>
      </c>
      <c r="F1076" s="213" t="s">
        <v>1724</v>
      </c>
    </row>
    <row r="1077" spans="1:6">
      <c r="A1077" s="210" t="s">
        <v>1698</v>
      </c>
      <c r="B1077" s="146" t="s">
        <v>7</v>
      </c>
      <c r="C1077" s="212" t="s">
        <v>1344</v>
      </c>
      <c r="D1077" s="212" t="s">
        <v>3755</v>
      </c>
      <c r="E1077" s="210" t="s">
        <v>3756</v>
      </c>
      <c r="F1077" s="213" t="s">
        <v>1724</v>
      </c>
    </row>
    <row r="1078" spans="1:6">
      <c r="A1078" s="210" t="s">
        <v>1698</v>
      </c>
      <c r="B1078" s="146" t="s">
        <v>7</v>
      </c>
      <c r="C1078" s="212" t="s">
        <v>1344</v>
      </c>
      <c r="D1078" s="212" t="s">
        <v>3757</v>
      </c>
      <c r="E1078" s="210" t="s">
        <v>3758</v>
      </c>
      <c r="F1078" s="213" t="s">
        <v>1724</v>
      </c>
    </row>
    <row r="1079" spans="1:6">
      <c r="A1079" s="210" t="s">
        <v>1698</v>
      </c>
      <c r="B1079" s="146" t="s">
        <v>7</v>
      </c>
      <c r="C1079" s="212" t="s">
        <v>1344</v>
      </c>
      <c r="D1079" s="212" t="s">
        <v>3759</v>
      </c>
      <c r="E1079" s="210" t="s">
        <v>3760</v>
      </c>
      <c r="F1079" s="213" t="s">
        <v>1724</v>
      </c>
    </row>
    <row r="1080" spans="1:6">
      <c r="A1080" s="210" t="s">
        <v>1698</v>
      </c>
      <c r="B1080" s="146" t="s">
        <v>7</v>
      </c>
      <c r="C1080" s="212" t="s">
        <v>1344</v>
      </c>
      <c r="D1080" s="212" t="s">
        <v>3761</v>
      </c>
      <c r="E1080" s="210" t="s">
        <v>3762</v>
      </c>
      <c r="F1080" s="213" t="s">
        <v>1724</v>
      </c>
    </row>
    <row r="1081" spans="1:6">
      <c r="A1081" s="210" t="s">
        <v>1698</v>
      </c>
      <c r="B1081" s="146" t="s">
        <v>7</v>
      </c>
      <c r="C1081" s="212" t="s">
        <v>1344</v>
      </c>
      <c r="D1081" s="212" t="s">
        <v>3763</v>
      </c>
      <c r="E1081" s="210" t="s">
        <v>3764</v>
      </c>
      <c r="F1081" s="213" t="s">
        <v>1724</v>
      </c>
    </row>
    <row r="1082" spans="1:6">
      <c r="A1082" s="210" t="s">
        <v>1698</v>
      </c>
      <c r="B1082" s="146" t="s">
        <v>7</v>
      </c>
      <c r="C1082" s="212" t="s">
        <v>1344</v>
      </c>
      <c r="D1082" s="212" t="s">
        <v>3765</v>
      </c>
      <c r="E1082" s="210" t="s">
        <v>3766</v>
      </c>
      <c r="F1082" s="213" t="s">
        <v>1724</v>
      </c>
    </row>
    <row r="1083" spans="1:6">
      <c r="A1083" s="210" t="s">
        <v>1698</v>
      </c>
      <c r="B1083" s="146" t="s">
        <v>7</v>
      </c>
      <c r="C1083" s="212" t="s">
        <v>1344</v>
      </c>
      <c r="D1083" s="212" t="s">
        <v>3767</v>
      </c>
      <c r="E1083" s="210" t="s">
        <v>3768</v>
      </c>
      <c r="F1083" s="213" t="s">
        <v>1724</v>
      </c>
    </row>
    <row r="1084" spans="1:6">
      <c r="A1084" s="210" t="s">
        <v>1698</v>
      </c>
      <c r="B1084" s="146" t="s">
        <v>7</v>
      </c>
      <c r="C1084" s="212" t="s">
        <v>1344</v>
      </c>
      <c r="D1084" s="212" t="s">
        <v>3769</v>
      </c>
      <c r="E1084" s="210" t="s">
        <v>3770</v>
      </c>
      <c r="F1084" s="213" t="s">
        <v>1724</v>
      </c>
    </row>
    <row r="1085" spans="1:6">
      <c r="A1085" s="210" t="s">
        <v>1698</v>
      </c>
      <c r="B1085" s="146" t="s">
        <v>7</v>
      </c>
      <c r="C1085" s="212" t="s">
        <v>1344</v>
      </c>
      <c r="D1085" s="212" t="s">
        <v>3771</v>
      </c>
      <c r="E1085" s="210" t="s">
        <v>3772</v>
      </c>
      <c r="F1085" s="213" t="s">
        <v>1724</v>
      </c>
    </row>
    <row r="1086" spans="1:6">
      <c r="A1086" s="210" t="s">
        <v>1698</v>
      </c>
      <c r="B1086" s="146" t="s">
        <v>7</v>
      </c>
      <c r="C1086" s="212" t="s">
        <v>1344</v>
      </c>
      <c r="D1086" s="212" t="s">
        <v>3773</v>
      </c>
      <c r="E1086" s="210" t="s">
        <v>3774</v>
      </c>
      <c r="F1086" s="213" t="s">
        <v>1724</v>
      </c>
    </row>
    <row r="1087" spans="1:6">
      <c r="A1087" s="210" t="s">
        <v>1698</v>
      </c>
      <c r="B1087" s="146" t="s">
        <v>7</v>
      </c>
      <c r="C1087" s="212" t="s">
        <v>1344</v>
      </c>
      <c r="D1087" s="212" t="s">
        <v>3775</v>
      </c>
      <c r="E1087" s="210" t="s">
        <v>3776</v>
      </c>
      <c r="F1087" s="213" t="s">
        <v>1724</v>
      </c>
    </row>
    <row r="1088" spans="1:6">
      <c r="A1088" s="210" t="s">
        <v>1698</v>
      </c>
      <c r="B1088" s="146" t="s">
        <v>7</v>
      </c>
      <c r="C1088" s="212" t="s">
        <v>1344</v>
      </c>
      <c r="D1088" s="212" t="s">
        <v>3777</v>
      </c>
      <c r="E1088" s="210" t="s">
        <v>3778</v>
      </c>
      <c r="F1088" s="213" t="s">
        <v>1724</v>
      </c>
    </row>
    <row r="1089" spans="1:6">
      <c r="A1089" s="210" t="s">
        <v>1698</v>
      </c>
      <c r="B1089" s="146" t="s">
        <v>7</v>
      </c>
      <c r="C1089" s="212" t="s">
        <v>1344</v>
      </c>
      <c r="D1089" s="212" t="s">
        <v>3779</v>
      </c>
      <c r="E1089" s="210" t="s">
        <v>3780</v>
      </c>
      <c r="F1089" s="213" t="s">
        <v>1724</v>
      </c>
    </row>
    <row r="1090" spans="1:6">
      <c r="A1090" s="210" t="s">
        <v>1698</v>
      </c>
      <c r="B1090" s="146" t="s">
        <v>7</v>
      </c>
      <c r="C1090" s="212" t="s">
        <v>1344</v>
      </c>
      <c r="D1090" s="212" t="s">
        <v>3781</v>
      </c>
      <c r="E1090" s="210" t="s">
        <v>3782</v>
      </c>
      <c r="F1090" s="213" t="s">
        <v>1724</v>
      </c>
    </row>
    <row r="1091" spans="1:6">
      <c r="A1091" s="210" t="s">
        <v>1698</v>
      </c>
      <c r="B1091" s="146" t="s">
        <v>7</v>
      </c>
      <c r="C1091" s="212" t="s">
        <v>1344</v>
      </c>
      <c r="D1091" s="212" t="s">
        <v>3783</v>
      </c>
      <c r="E1091" s="210" t="s">
        <v>3784</v>
      </c>
      <c r="F1091" s="213" t="s">
        <v>1724</v>
      </c>
    </row>
    <row r="1092" spans="1:6">
      <c r="A1092" s="210" t="s">
        <v>1698</v>
      </c>
      <c r="B1092" s="146" t="s">
        <v>7</v>
      </c>
      <c r="C1092" s="212" t="s">
        <v>1344</v>
      </c>
      <c r="D1092" s="212" t="s">
        <v>3785</v>
      </c>
      <c r="E1092" s="210" t="s">
        <v>3786</v>
      </c>
      <c r="F1092" s="213" t="s">
        <v>1724</v>
      </c>
    </row>
    <row r="1093" spans="1:6">
      <c r="A1093" s="210" t="s">
        <v>1698</v>
      </c>
      <c r="B1093" s="146" t="s">
        <v>7</v>
      </c>
      <c r="C1093" s="212" t="s">
        <v>1344</v>
      </c>
      <c r="D1093" s="212" t="s">
        <v>3787</v>
      </c>
      <c r="E1093" s="210" t="s">
        <v>3788</v>
      </c>
      <c r="F1093" s="213" t="s">
        <v>1724</v>
      </c>
    </row>
    <row r="1094" spans="1:6">
      <c r="A1094" s="210" t="s">
        <v>1698</v>
      </c>
      <c r="B1094" s="146" t="s">
        <v>7</v>
      </c>
      <c r="C1094" s="212" t="s">
        <v>1344</v>
      </c>
      <c r="D1094" s="212" t="s">
        <v>3789</v>
      </c>
      <c r="E1094" s="210" t="s">
        <v>3790</v>
      </c>
      <c r="F1094" s="213" t="s">
        <v>1724</v>
      </c>
    </row>
    <row r="1095" spans="1:6">
      <c r="A1095" s="210" t="s">
        <v>1698</v>
      </c>
      <c r="B1095" s="146" t="s">
        <v>7</v>
      </c>
      <c r="C1095" s="212" t="s">
        <v>1344</v>
      </c>
      <c r="D1095" s="212" t="s">
        <v>3791</v>
      </c>
      <c r="E1095" s="210" t="s">
        <v>3792</v>
      </c>
      <c r="F1095" s="213" t="s">
        <v>1724</v>
      </c>
    </row>
    <row r="1096" spans="1:6">
      <c r="A1096" s="210" t="s">
        <v>1698</v>
      </c>
      <c r="B1096" s="146" t="s">
        <v>7</v>
      </c>
      <c r="C1096" s="212" t="s">
        <v>1344</v>
      </c>
      <c r="D1096" s="212" t="s">
        <v>3793</v>
      </c>
      <c r="E1096" s="210" t="s">
        <v>3794</v>
      </c>
      <c r="F1096" s="213" t="s">
        <v>1724</v>
      </c>
    </row>
    <row r="1097" spans="1:6">
      <c r="A1097" s="210" t="s">
        <v>1698</v>
      </c>
      <c r="B1097" s="146" t="s">
        <v>7</v>
      </c>
      <c r="C1097" s="212" t="s">
        <v>1344</v>
      </c>
      <c r="D1097" s="212" t="s">
        <v>3795</v>
      </c>
      <c r="E1097" s="210" t="s">
        <v>3796</v>
      </c>
      <c r="F1097" s="213" t="s">
        <v>1724</v>
      </c>
    </row>
    <row r="1098" spans="1:6">
      <c r="A1098" s="210" t="s">
        <v>1698</v>
      </c>
      <c r="B1098" s="146" t="s">
        <v>7</v>
      </c>
      <c r="C1098" s="212" t="s">
        <v>1344</v>
      </c>
      <c r="D1098" s="212" t="s">
        <v>3797</v>
      </c>
      <c r="E1098" s="210" t="s">
        <v>3798</v>
      </c>
      <c r="F1098" s="213" t="s">
        <v>1724</v>
      </c>
    </row>
    <row r="1099" spans="1:6">
      <c r="A1099" s="210" t="s">
        <v>1698</v>
      </c>
      <c r="B1099" s="146" t="s">
        <v>7</v>
      </c>
      <c r="C1099" s="212" t="s">
        <v>1344</v>
      </c>
      <c r="D1099" s="212" t="s">
        <v>3799</v>
      </c>
      <c r="E1099" s="210" t="s">
        <v>3800</v>
      </c>
      <c r="F1099" s="213" t="s">
        <v>1724</v>
      </c>
    </row>
    <row r="1100" spans="1:6">
      <c r="A1100" s="210" t="s">
        <v>1698</v>
      </c>
      <c r="B1100" s="146" t="s">
        <v>7</v>
      </c>
      <c r="C1100" s="212" t="s">
        <v>1344</v>
      </c>
      <c r="D1100" s="212" t="s">
        <v>3801</v>
      </c>
      <c r="E1100" s="210" t="s">
        <v>3802</v>
      </c>
      <c r="F1100" s="213" t="s">
        <v>1724</v>
      </c>
    </row>
    <row r="1101" spans="1:6">
      <c r="A1101" s="210" t="s">
        <v>1698</v>
      </c>
      <c r="B1101" s="146" t="s">
        <v>7</v>
      </c>
      <c r="C1101" s="212" t="s">
        <v>1344</v>
      </c>
      <c r="D1101" s="212" t="s">
        <v>3803</v>
      </c>
      <c r="E1101" s="210" t="s">
        <v>3804</v>
      </c>
      <c r="F1101" s="213" t="s">
        <v>1724</v>
      </c>
    </row>
    <row r="1102" spans="1:6">
      <c r="A1102" s="210" t="s">
        <v>1698</v>
      </c>
      <c r="B1102" s="146" t="s">
        <v>7</v>
      </c>
      <c r="C1102" s="212" t="s">
        <v>1344</v>
      </c>
      <c r="D1102" s="212" t="s">
        <v>3805</v>
      </c>
      <c r="E1102" s="210" t="s">
        <v>3806</v>
      </c>
      <c r="F1102" s="213" t="s">
        <v>1724</v>
      </c>
    </row>
    <row r="1103" spans="1:6">
      <c r="A1103" s="210" t="s">
        <v>1698</v>
      </c>
      <c r="B1103" s="146" t="s">
        <v>7</v>
      </c>
      <c r="C1103" s="212" t="s">
        <v>1344</v>
      </c>
      <c r="D1103" s="212" t="s">
        <v>3807</v>
      </c>
      <c r="E1103" s="210" t="s">
        <v>3808</v>
      </c>
      <c r="F1103" s="213" t="s">
        <v>1724</v>
      </c>
    </row>
    <row r="1104" spans="1:6">
      <c r="A1104" s="210" t="s">
        <v>1698</v>
      </c>
      <c r="B1104" s="146" t="s">
        <v>7</v>
      </c>
      <c r="C1104" s="212" t="s">
        <v>1344</v>
      </c>
      <c r="D1104" s="212" t="s">
        <v>3809</v>
      </c>
      <c r="E1104" s="210" t="s">
        <v>3810</v>
      </c>
      <c r="F1104" s="213" t="s">
        <v>1724</v>
      </c>
    </row>
    <row r="1105" spans="1:6">
      <c r="A1105" s="210" t="s">
        <v>1698</v>
      </c>
      <c r="B1105" s="146" t="s">
        <v>7</v>
      </c>
      <c r="C1105" s="212" t="s">
        <v>1344</v>
      </c>
      <c r="D1105" s="212" t="s">
        <v>3811</v>
      </c>
      <c r="E1105" s="210" t="s">
        <v>3812</v>
      </c>
      <c r="F1105" s="213" t="s">
        <v>1724</v>
      </c>
    </row>
    <row r="1106" spans="1:6">
      <c r="A1106" s="210" t="s">
        <v>1698</v>
      </c>
      <c r="B1106" s="146" t="s">
        <v>7</v>
      </c>
      <c r="C1106" s="212" t="s">
        <v>1344</v>
      </c>
      <c r="D1106" s="212" t="s">
        <v>3813</v>
      </c>
      <c r="E1106" s="210" t="s">
        <v>3814</v>
      </c>
      <c r="F1106" s="213" t="s">
        <v>1724</v>
      </c>
    </row>
    <row r="1107" spans="1:6">
      <c r="A1107" s="210" t="s">
        <v>1698</v>
      </c>
      <c r="B1107" s="146" t="s">
        <v>7</v>
      </c>
      <c r="C1107" s="212" t="s">
        <v>1344</v>
      </c>
      <c r="D1107" s="212" t="s">
        <v>3815</v>
      </c>
      <c r="E1107" s="210" t="s">
        <v>3816</v>
      </c>
      <c r="F1107" s="213" t="s">
        <v>1724</v>
      </c>
    </row>
    <row r="1108" spans="1:6">
      <c r="A1108" s="210" t="s">
        <v>1698</v>
      </c>
      <c r="B1108" s="146" t="s">
        <v>7</v>
      </c>
      <c r="C1108" s="212" t="s">
        <v>1344</v>
      </c>
      <c r="D1108" s="212" t="s">
        <v>3817</v>
      </c>
      <c r="E1108" s="210" t="s">
        <v>3818</v>
      </c>
      <c r="F1108" s="213" t="s">
        <v>1724</v>
      </c>
    </row>
    <row r="1109" spans="1:6">
      <c r="A1109" s="210" t="s">
        <v>1698</v>
      </c>
      <c r="B1109" s="146" t="s">
        <v>7</v>
      </c>
      <c r="C1109" s="212" t="s">
        <v>1344</v>
      </c>
      <c r="D1109" s="212" t="s">
        <v>3819</v>
      </c>
      <c r="E1109" s="210" t="s">
        <v>3820</v>
      </c>
      <c r="F1109" s="213" t="s">
        <v>1724</v>
      </c>
    </row>
    <row r="1110" spans="1:6">
      <c r="A1110" s="210" t="s">
        <v>1698</v>
      </c>
      <c r="B1110" s="146" t="s">
        <v>7</v>
      </c>
      <c r="C1110" s="212" t="s">
        <v>1344</v>
      </c>
      <c r="D1110" s="212" t="s">
        <v>3821</v>
      </c>
      <c r="E1110" s="210" t="s">
        <v>3822</v>
      </c>
      <c r="F1110" s="213" t="s">
        <v>1724</v>
      </c>
    </row>
    <row r="1111" spans="1:6">
      <c r="A1111" s="210" t="s">
        <v>1698</v>
      </c>
      <c r="B1111" s="146" t="s">
        <v>7</v>
      </c>
      <c r="C1111" s="212" t="s">
        <v>1344</v>
      </c>
      <c r="D1111" s="212" t="s">
        <v>3823</v>
      </c>
      <c r="E1111" s="210" t="s">
        <v>3824</v>
      </c>
      <c r="F1111" s="213" t="s">
        <v>1724</v>
      </c>
    </row>
    <row r="1112" spans="1:6">
      <c r="A1112" s="210" t="s">
        <v>1698</v>
      </c>
      <c r="B1112" s="146" t="s">
        <v>7</v>
      </c>
      <c r="C1112" s="212" t="s">
        <v>1344</v>
      </c>
      <c r="D1112" s="212" t="s">
        <v>3825</v>
      </c>
      <c r="E1112" s="210" t="s">
        <v>3826</v>
      </c>
      <c r="F1112" s="213" t="s">
        <v>1724</v>
      </c>
    </row>
    <row r="1113" spans="1:6">
      <c r="A1113" s="210" t="s">
        <v>1698</v>
      </c>
      <c r="B1113" s="146" t="s">
        <v>7</v>
      </c>
      <c r="C1113" s="212" t="s">
        <v>1344</v>
      </c>
      <c r="D1113" s="212" t="s">
        <v>3827</v>
      </c>
      <c r="E1113" s="210" t="s">
        <v>3828</v>
      </c>
      <c r="F1113" s="213" t="s">
        <v>1724</v>
      </c>
    </row>
    <row r="1114" spans="1:6">
      <c r="A1114" s="210" t="s">
        <v>1698</v>
      </c>
      <c r="B1114" s="146" t="s">
        <v>7</v>
      </c>
      <c r="C1114" s="212" t="s">
        <v>1344</v>
      </c>
      <c r="D1114" s="212" t="s">
        <v>3829</v>
      </c>
      <c r="E1114" s="210" t="s">
        <v>3830</v>
      </c>
      <c r="F1114" s="213" t="s">
        <v>1724</v>
      </c>
    </row>
    <row r="1115" spans="1:6">
      <c r="A1115" s="210" t="s">
        <v>1698</v>
      </c>
      <c r="B1115" s="146" t="s">
        <v>7</v>
      </c>
      <c r="C1115" s="212" t="s">
        <v>1344</v>
      </c>
      <c r="D1115" s="212" t="s">
        <v>3831</v>
      </c>
      <c r="E1115" s="210" t="s">
        <v>3832</v>
      </c>
      <c r="F1115" s="213" t="s">
        <v>1724</v>
      </c>
    </row>
    <row r="1116" spans="1:6">
      <c r="A1116" s="210" t="s">
        <v>1698</v>
      </c>
      <c r="B1116" s="146" t="s">
        <v>7</v>
      </c>
      <c r="C1116" s="212" t="s">
        <v>1344</v>
      </c>
      <c r="D1116" s="212" t="s">
        <v>3833</v>
      </c>
      <c r="E1116" s="210" t="s">
        <v>3834</v>
      </c>
      <c r="F1116" s="213" t="s">
        <v>1724</v>
      </c>
    </row>
    <row r="1117" spans="1:6">
      <c r="A1117" s="210" t="s">
        <v>1698</v>
      </c>
      <c r="B1117" s="146" t="s">
        <v>7</v>
      </c>
      <c r="C1117" s="212" t="s">
        <v>1344</v>
      </c>
      <c r="D1117" s="212" t="s">
        <v>3835</v>
      </c>
      <c r="E1117" s="210" t="s">
        <v>3836</v>
      </c>
      <c r="F1117" s="213" t="s">
        <v>1724</v>
      </c>
    </row>
    <row r="1118" spans="1:6">
      <c r="A1118" s="210" t="s">
        <v>1698</v>
      </c>
      <c r="B1118" s="146" t="s">
        <v>7</v>
      </c>
      <c r="C1118" s="212" t="s">
        <v>1344</v>
      </c>
      <c r="D1118" s="212" t="s">
        <v>3837</v>
      </c>
      <c r="E1118" s="210" t="s">
        <v>3838</v>
      </c>
      <c r="F1118" s="213" t="s">
        <v>1724</v>
      </c>
    </row>
    <row r="1119" spans="1:6">
      <c r="A1119" s="210" t="s">
        <v>1698</v>
      </c>
      <c r="B1119" s="146" t="s">
        <v>7</v>
      </c>
      <c r="C1119" s="212" t="s">
        <v>1344</v>
      </c>
      <c r="D1119" s="212" t="s">
        <v>3839</v>
      </c>
      <c r="E1119" s="210" t="s">
        <v>3840</v>
      </c>
      <c r="F1119" s="213" t="s">
        <v>1724</v>
      </c>
    </row>
    <row r="1120" spans="1:6">
      <c r="A1120" s="210" t="s">
        <v>1698</v>
      </c>
      <c r="B1120" s="146" t="s">
        <v>7</v>
      </c>
      <c r="C1120" s="212" t="s">
        <v>1344</v>
      </c>
      <c r="D1120" s="212" t="s">
        <v>3221</v>
      </c>
      <c r="E1120" s="210" t="s">
        <v>3841</v>
      </c>
      <c r="F1120" s="213" t="s">
        <v>1724</v>
      </c>
    </row>
    <row r="1121" spans="1:6">
      <c r="A1121" s="210" t="s">
        <v>1698</v>
      </c>
      <c r="B1121" s="146" t="s">
        <v>7</v>
      </c>
      <c r="C1121" s="212" t="s">
        <v>1344</v>
      </c>
      <c r="D1121" s="212" t="s">
        <v>3842</v>
      </c>
      <c r="E1121" s="210" t="s">
        <v>3843</v>
      </c>
      <c r="F1121" s="213" t="s">
        <v>1724</v>
      </c>
    </row>
    <row r="1122" spans="1:6">
      <c r="A1122" s="210" t="s">
        <v>1698</v>
      </c>
      <c r="B1122" s="146" t="s">
        <v>7</v>
      </c>
      <c r="C1122" s="212" t="s">
        <v>1344</v>
      </c>
      <c r="D1122" s="212" t="s">
        <v>3844</v>
      </c>
      <c r="E1122" s="210" t="s">
        <v>3845</v>
      </c>
      <c r="F1122" s="213" t="s">
        <v>1724</v>
      </c>
    </row>
    <row r="1123" spans="1:6">
      <c r="A1123" s="210" t="s">
        <v>1698</v>
      </c>
      <c r="B1123" s="146" t="s">
        <v>7</v>
      </c>
      <c r="C1123" s="212" t="s">
        <v>1344</v>
      </c>
      <c r="D1123" s="212" t="s">
        <v>3846</v>
      </c>
      <c r="E1123" s="210" t="s">
        <v>3847</v>
      </c>
      <c r="F1123" s="213" t="s">
        <v>1724</v>
      </c>
    </row>
    <row r="1124" spans="1:6">
      <c r="A1124" s="210" t="s">
        <v>1698</v>
      </c>
      <c r="B1124" s="146" t="s">
        <v>7</v>
      </c>
      <c r="C1124" s="212" t="s">
        <v>1344</v>
      </c>
      <c r="D1124" s="212" t="s">
        <v>3848</v>
      </c>
      <c r="E1124" s="210" t="s">
        <v>3849</v>
      </c>
      <c r="F1124" s="213" t="s">
        <v>1724</v>
      </c>
    </row>
    <row r="1125" spans="1:6">
      <c r="A1125" s="210" t="s">
        <v>1698</v>
      </c>
      <c r="B1125" s="146" t="s">
        <v>7</v>
      </c>
      <c r="C1125" s="212" t="s">
        <v>1344</v>
      </c>
      <c r="D1125" s="212" t="s">
        <v>1160</v>
      </c>
      <c r="E1125" s="210" t="s">
        <v>3850</v>
      </c>
      <c r="F1125" s="213" t="s">
        <v>1724</v>
      </c>
    </row>
    <row r="1126" spans="1:6">
      <c r="A1126" s="210" t="s">
        <v>1698</v>
      </c>
      <c r="B1126" s="146" t="s">
        <v>7</v>
      </c>
      <c r="C1126" s="212" t="s">
        <v>1344</v>
      </c>
      <c r="D1126" s="212" t="s">
        <v>3851</v>
      </c>
      <c r="E1126" s="210" t="s">
        <v>3852</v>
      </c>
      <c r="F1126" s="213" t="s">
        <v>1724</v>
      </c>
    </row>
    <row r="1127" spans="1:6">
      <c r="A1127" s="210" t="s">
        <v>1698</v>
      </c>
      <c r="B1127" s="146" t="s">
        <v>7</v>
      </c>
      <c r="C1127" s="212" t="s">
        <v>1344</v>
      </c>
      <c r="D1127" s="212" t="s">
        <v>3853</v>
      </c>
      <c r="E1127" s="210" t="s">
        <v>3854</v>
      </c>
      <c r="F1127" s="213" t="s">
        <v>1724</v>
      </c>
    </row>
    <row r="1128" spans="1:6">
      <c r="A1128" s="210" t="s">
        <v>1698</v>
      </c>
      <c r="B1128" s="146" t="s">
        <v>7</v>
      </c>
      <c r="C1128" s="212" t="s">
        <v>1344</v>
      </c>
      <c r="D1128" s="212" t="s">
        <v>3855</v>
      </c>
      <c r="E1128" s="210" t="s">
        <v>3856</v>
      </c>
      <c r="F1128" s="213" t="s">
        <v>1724</v>
      </c>
    </row>
    <row r="1129" spans="1:6">
      <c r="A1129" s="210" t="s">
        <v>1698</v>
      </c>
      <c r="B1129" s="146" t="s">
        <v>7</v>
      </c>
      <c r="C1129" s="212" t="s">
        <v>1344</v>
      </c>
      <c r="D1129" s="212" t="s">
        <v>3857</v>
      </c>
      <c r="E1129" s="210" t="s">
        <v>3858</v>
      </c>
      <c r="F1129" s="213" t="s">
        <v>1724</v>
      </c>
    </row>
    <row r="1130" spans="1:6">
      <c r="A1130" s="210" t="s">
        <v>1698</v>
      </c>
      <c r="B1130" s="146" t="s">
        <v>7</v>
      </c>
      <c r="C1130" s="212" t="s">
        <v>1344</v>
      </c>
      <c r="D1130" s="212" t="s">
        <v>3859</v>
      </c>
      <c r="E1130" s="210" t="s">
        <v>3860</v>
      </c>
      <c r="F1130" s="213" t="s">
        <v>1724</v>
      </c>
    </row>
    <row r="1131" spans="1:6">
      <c r="A1131" s="210" t="s">
        <v>1698</v>
      </c>
      <c r="B1131" s="146" t="s">
        <v>7</v>
      </c>
      <c r="C1131" s="212" t="s">
        <v>1344</v>
      </c>
      <c r="D1131" s="212" t="s">
        <v>3861</v>
      </c>
      <c r="E1131" s="210" t="s">
        <v>3862</v>
      </c>
      <c r="F1131" s="213" t="s">
        <v>1724</v>
      </c>
    </row>
    <row r="1132" spans="1:6">
      <c r="A1132" s="210" t="s">
        <v>1698</v>
      </c>
      <c r="B1132" s="146" t="s">
        <v>7</v>
      </c>
      <c r="C1132" s="212" t="s">
        <v>1344</v>
      </c>
      <c r="D1132" s="212" t="s">
        <v>3863</v>
      </c>
      <c r="E1132" s="210" t="s">
        <v>3864</v>
      </c>
      <c r="F1132" s="213" t="s">
        <v>1724</v>
      </c>
    </row>
    <row r="1133" spans="1:6">
      <c r="A1133" s="210" t="s">
        <v>1698</v>
      </c>
      <c r="B1133" s="146" t="s">
        <v>7</v>
      </c>
      <c r="C1133" s="212" t="s">
        <v>1344</v>
      </c>
      <c r="D1133" s="212" t="s">
        <v>3865</v>
      </c>
      <c r="E1133" s="210" t="s">
        <v>3866</v>
      </c>
      <c r="F1133" s="213" t="s">
        <v>1724</v>
      </c>
    </row>
    <row r="1134" spans="1:6">
      <c r="A1134" s="210" t="s">
        <v>1698</v>
      </c>
      <c r="B1134" s="146" t="s">
        <v>7</v>
      </c>
      <c r="C1134" s="212" t="s">
        <v>1344</v>
      </c>
      <c r="D1134" s="212" t="s">
        <v>3867</v>
      </c>
      <c r="E1134" s="210" t="s">
        <v>3868</v>
      </c>
      <c r="F1134" s="213" t="s">
        <v>1724</v>
      </c>
    </row>
    <row r="1135" spans="1:6">
      <c r="A1135" s="210" t="s">
        <v>1698</v>
      </c>
      <c r="B1135" s="146" t="s">
        <v>7</v>
      </c>
      <c r="C1135" s="212" t="s">
        <v>1344</v>
      </c>
      <c r="D1135" s="212" t="s">
        <v>3869</v>
      </c>
      <c r="E1135" s="210" t="s">
        <v>3870</v>
      </c>
      <c r="F1135" s="213" t="s">
        <v>1724</v>
      </c>
    </row>
    <row r="1136" spans="1:6">
      <c r="A1136" s="210" t="s">
        <v>1698</v>
      </c>
      <c r="B1136" s="146" t="s">
        <v>7</v>
      </c>
      <c r="C1136" s="212" t="s">
        <v>1344</v>
      </c>
      <c r="D1136" s="212" t="s">
        <v>3871</v>
      </c>
      <c r="E1136" s="210" t="s">
        <v>3872</v>
      </c>
      <c r="F1136" s="213" t="s">
        <v>1724</v>
      </c>
    </row>
    <row r="1137" spans="1:6">
      <c r="A1137" s="210" t="s">
        <v>1698</v>
      </c>
      <c r="B1137" s="146" t="s">
        <v>7</v>
      </c>
      <c r="C1137" s="212" t="s">
        <v>1344</v>
      </c>
      <c r="D1137" s="212" t="s">
        <v>3275</v>
      </c>
      <c r="E1137" s="210" t="s">
        <v>3873</v>
      </c>
      <c r="F1137" s="213" t="s">
        <v>1724</v>
      </c>
    </row>
    <row r="1138" spans="1:6">
      <c r="A1138" s="210" t="s">
        <v>1698</v>
      </c>
      <c r="B1138" s="146" t="s">
        <v>7</v>
      </c>
      <c r="C1138" s="212" t="s">
        <v>1344</v>
      </c>
      <c r="D1138" s="212" t="s">
        <v>3874</v>
      </c>
      <c r="E1138" s="210" t="s">
        <v>3875</v>
      </c>
      <c r="F1138" s="213" t="s">
        <v>1724</v>
      </c>
    </row>
    <row r="1139" spans="1:6">
      <c r="A1139" s="210" t="s">
        <v>1698</v>
      </c>
      <c r="B1139" s="146" t="s">
        <v>7</v>
      </c>
      <c r="C1139" s="212" t="s">
        <v>1344</v>
      </c>
      <c r="D1139" s="212" t="s">
        <v>3876</v>
      </c>
      <c r="E1139" s="210" t="s">
        <v>3877</v>
      </c>
      <c r="F1139" s="213" t="s">
        <v>1724</v>
      </c>
    </row>
    <row r="1140" spans="1:6">
      <c r="A1140" s="210" t="s">
        <v>1698</v>
      </c>
      <c r="B1140" s="146" t="s">
        <v>7</v>
      </c>
      <c r="C1140" s="212" t="s">
        <v>1344</v>
      </c>
      <c r="D1140" s="212" t="s">
        <v>3878</v>
      </c>
      <c r="E1140" s="210" t="s">
        <v>3879</v>
      </c>
      <c r="F1140" s="213" t="s">
        <v>1724</v>
      </c>
    </row>
    <row r="1141" spans="1:6">
      <c r="A1141" s="210" t="s">
        <v>1698</v>
      </c>
      <c r="B1141" s="146" t="s">
        <v>7</v>
      </c>
      <c r="C1141" s="212" t="s">
        <v>1344</v>
      </c>
      <c r="D1141" s="212" t="s">
        <v>3880</v>
      </c>
      <c r="E1141" s="210" t="s">
        <v>3881</v>
      </c>
      <c r="F1141" s="213" t="s">
        <v>1724</v>
      </c>
    </row>
    <row r="1142" spans="1:6">
      <c r="A1142" s="210" t="s">
        <v>1698</v>
      </c>
      <c r="B1142" s="146" t="s">
        <v>7</v>
      </c>
      <c r="C1142" s="212" t="s">
        <v>1344</v>
      </c>
      <c r="D1142" s="212" t="s">
        <v>3882</v>
      </c>
      <c r="E1142" s="210" t="s">
        <v>3883</v>
      </c>
      <c r="F1142" s="213" t="s">
        <v>1724</v>
      </c>
    </row>
    <row r="1143" spans="1:6">
      <c r="A1143" s="210" t="s">
        <v>1698</v>
      </c>
      <c r="B1143" s="146" t="s">
        <v>7</v>
      </c>
      <c r="C1143" s="212" t="s">
        <v>1344</v>
      </c>
      <c r="D1143" s="212" t="s">
        <v>3884</v>
      </c>
      <c r="E1143" s="210" t="s">
        <v>3885</v>
      </c>
      <c r="F1143" s="213" t="s">
        <v>1724</v>
      </c>
    </row>
    <row r="1144" spans="1:6">
      <c r="A1144" s="210" t="s">
        <v>1698</v>
      </c>
      <c r="B1144" s="146" t="s">
        <v>7</v>
      </c>
      <c r="C1144" s="212" t="s">
        <v>1344</v>
      </c>
      <c r="D1144" s="212" t="s">
        <v>3218</v>
      </c>
      <c r="E1144" s="210" t="s">
        <v>3886</v>
      </c>
      <c r="F1144" s="213" t="s">
        <v>1724</v>
      </c>
    </row>
    <row r="1145" spans="1:6">
      <c r="A1145" s="210" t="s">
        <v>1698</v>
      </c>
      <c r="B1145" s="146" t="s">
        <v>7</v>
      </c>
      <c r="C1145" s="212" t="s">
        <v>1344</v>
      </c>
      <c r="D1145" s="212" t="s">
        <v>3887</v>
      </c>
      <c r="E1145" s="210" t="s">
        <v>3888</v>
      </c>
      <c r="F1145" s="213" t="s">
        <v>1724</v>
      </c>
    </row>
    <row r="1146" spans="1:6">
      <c r="A1146" s="210" t="s">
        <v>1698</v>
      </c>
      <c r="B1146" s="146" t="s">
        <v>7</v>
      </c>
      <c r="C1146" s="212" t="s">
        <v>1344</v>
      </c>
      <c r="D1146" s="212" t="s">
        <v>3889</v>
      </c>
      <c r="E1146" s="210" t="s">
        <v>3890</v>
      </c>
      <c r="F1146" s="213" t="s">
        <v>1724</v>
      </c>
    </row>
    <row r="1147" spans="1:6">
      <c r="A1147" s="210" t="s">
        <v>1698</v>
      </c>
      <c r="B1147" s="146" t="s">
        <v>7</v>
      </c>
      <c r="C1147" s="212" t="s">
        <v>1344</v>
      </c>
      <c r="D1147" s="212" t="s">
        <v>3891</v>
      </c>
      <c r="E1147" s="210" t="s">
        <v>3892</v>
      </c>
      <c r="F1147" s="213" t="s">
        <v>1724</v>
      </c>
    </row>
    <row r="1148" spans="1:6">
      <c r="A1148" s="210" t="s">
        <v>1698</v>
      </c>
      <c r="B1148" s="146" t="s">
        <v>7</v>
      </c>
      <c r="C1148" s="212" t="s">
        <v>1344</v>
      </c>
      <c r="D1148" s="212" t="s">
        <v>3893</v>
      </c>
      <c r="E1148" s="210" t="s">
        <v>3894</v>
      </c>
      <c r="F1148" s="213" t="s">
        <v>1724</v>
      </c>
    </row>
    <row r="1149" spans="1:6">
      <c r="A1149" s="210" t="s">
        <v>1698</v>
      </c>
      <c r="B1149" s="146" t="s">
        <v>7</v>
      </c>
      <c r="C1149" s="212" t="s">
        <v>1344</v>
      </c>
      <c r="D1149" s="212" t="s">
        <v>3895</v>
      </c>
      <c r="E1149" s="210" t="s">
        <v>3896</v>
      </c>
      <c r="F1149" s="213" t="s">
        <v>1724</v>
      </c>
    </row>
    <row r="1150" spans="1:6">
      <c r="A1150" s="210" t="s">
        <v>1698</v>
      </c>
      <c r="B1150" s="146" t="s">
        <v>7</v>
      </c>
      <c r="C1150" s="212" t="s">
        <v>1344</v>
      </c>
      <c r="D1150" s="212" t="s">
        <v>3897</v>
      </c>
      <c r="E1150" s="210" t="s">
        <v>3870</v>
      </c>
      <c r="F1150" s="213" t="s">
        <v>1724</v>
      </c>
    </row>
    <row r="1151" spans="1:6">
      <c r="A1151" s="210" t="s">
        <v>1698</v>
      </c>
      <c r="B1151" s="146" t="s">
        <v>7</v>
      </c>
      <c r="C1151" s="212" t="s">
        <v>1344</v>
      </c>
      <c r="D1151" s="212" t="s">
        <v>3898</v>
      </c>
      <c r="E1151" s="210" t="s">
        <v>3899</v>
      </c>
      <c r="F1151" s="213" t="s">
        <v>1724</v>
      </c>
    </row>
    <row r="1152" spans="1:6">
      <c r="A1152" s="210" t="s">
        <v>1698</v>
      </c>
      <c r="B1152" s="146" t="s">
        <v>7</v>
      </c>
      <c r="C1152" s="212" t="s">
        <v>1344</v>
      </c>
      <c r="D1152" s="212" t="s">
        <v>3900</v>
      </c>
      <c r="E1152" s="210" t="s">
        <v>3901</v>
      </c>
      <c r="F1152" s="213" t="s">
        <v>1724</v>
      </c>
    </row>
    <row r="1153" spans="1:6">
      <c r="A1153" s="210" t="s">
        <v>1698</v>
      </c>
      <c r="B1153" s="146" t="s">
        <v>7</v>
      </c>
      <c r="C1153" s="212" t="s">
        <v>1344</v>
      </c>
      <c r="D1153" s="212" t="s">
        <v>3902</v>
      </c>
      <c r="E1153" s="210" t="s">
        <v>3903</v>
      </c>
      <c r="F1153" s="213" t="s">
        <v>1724</v>
      </c>
    </row>
    <row r="1154" spans="1:6">
      <c r="A1154" s="214" t="s">
        <v>1705</v>
      </c>
      <c r="B1154" s="211" t="s">
        <v>12</v>
      </c>
      <c r="C1154" s="215" t="s">
        <v>99</v>
      </c>
      <c r="D1154" s="215" t="s">
        <v>3904</v>
      </c>
      <c r="E1154" s="214" t="s">
        <v>3905</v>
      </c>
      <c r="F1154" s="216" t="s">
        <v>1724</v>
      </c>
    </row>
    <row r="1155" spans="1:6">
      <c r="A1155" s="214" t="s">
        <v>1705</v>
      </c>
      <c r="B1155" s="211" t="s">
        <v>12</v>
      </c>
      <c r="C1155" s="215" t="s">
        <v>99</v>
      </c>
      <c r="D1155" s="215" t="s">
        <v>3906</v>
      </c>
      <c r="E1155" s="214" t="s">
        <v>3907</v>
      </c>
      <c r="F1155" s="216" t="s">
        <v>1724</v>
      </c>
    </row>
    <row r="1156" spans="1:6">
      <c r="A1156" s="214" t="s">
        <v>1705</v>
      </c>
      <c r="B1156" s="211" t="s">
        <v>12</v>
      </c>
      <c r="C1156" s="215" t="s">
        <v>99</v>
      </c>
      <c r="D1156" s="215" t="s">
        <v>3908</v>
      </c>
      <c r="E1156" s="214" t="s">
        <v>3909</v>
      </c>
      <c r="F1156" s="216" t="s">
        <v>1724</v>
      </c>
    </row>
    <row r="1157" spans="1:6">
      <c r="A1157" s="214" t="s">
        <v>1705</v>
      </c>
      <c r="B1157" s="211" t="s">
        <v>12</v>
      </c>
      <c r="C1157" s="215" t="s">
        <v>99</v>
      </c>
      <c r="D1157" s="215" t="s">
        <v>3910</v>
      </c>
      <c r="E1157" s="214" t="s">
        <v>3911</v>
      </c>
      <c r="F1157" s="216" t="s">
        <v>1724</v>
      </c>
    </row>
    <row r="1158" spans="1:6">
      <c r="A1158" s="214" t="s">
        <v>1705</v>
      </c>
      <c r="B1158" s="211" t="s">
        <v>12</v>
      </c>
      <c r="C1158" s="215" t="s">
        <v>99</v>
      </c>
      <c r="D1158" s="215" t="s">
        <v>3912</v>
      </c>
      <c r="E1158" s="214" t="s">
        <v>3913</v>
      </c>
      <c r="F1158" s="216" t="s">
        <v>1724</v>
      </c>
    </row>
    <row r="1159" spans="1:6">
      <c r="A1159" s="214" t="s">
        <v>1705</v>
      </c>
      <c r="B1159" s="211" t="s">
        <v>12</v>
      </c>
      <c r="C1159" s="215" t="s">
        <v>99</v>
      </c>
      <c r="D1159" s="215" t="s">
        <v>3914</v>
      </c>
      <c r="E1159" s="214" t="s">
        <v>3915</v>
      </c>
      <c r="F1159" s="216" t="s">
        <v>1724</v>
      </c>
    </row>
    <row r="1160" spans="1:6">
      <c r="A1160" s="214" t="s">
        <v>1705</v>
      </c>
      <c r="B1160" s="211" t="s">
        <v>12</v>
      </c>
      <c r="C1160" s="215" t="s">
        <v>99</v>
      </c>
      <c r="D1160" s="215" t="s">
        <v>3916</v>
      </c>
      <c r="E1160" s="214" t="s">
        <v>3917</v>
      </c>
      <c r="F1160" s="216" t="s">
        <v>1724</v>
      </c>
    </row>
    <row r="1161" spans="1:6">
      <c r="A1161" s="214" t="s">
        <v>1705</v>
      </c>
      <c r="B1161" s="211" t="s">
        <v>12</v>
      </c>
      <c r="C1161" s="215" t="s">
        <v>99</v>
      </c>
      <c r="D1161" s="215" t="s">
        <v>3918</v>
      </c>
      <c r="E1161" s="214" t="s">
        <v>3919</v>
      </c>
      <c r="F1161" s="216" t="s">
        <v>1724</v>
      </c>
    </row>
    <row r="1162" spans="1:6">
      <c r="A1162" s="214" t="s">
        <v>1705</v>
      </c>
      <c r="B1162" s="211" t="s">
        <v>12</v>
      </c>
      <c r="C1162" s="215" t="s">
        <v>99</v>
      </c>
      <c r="D1162" s="215" t="s">
        <v>3920</v>
      </c>
      <c r="E1162" s="214" t="s">
        <v>3921</v>
      </c>
      <c r="F1162" s="216" t="s">
        <v>1724</v>
      </c>
    </row>
    <row r="1163" spans="1:6">
      <c r="A1163" s="214" t="s">
        <v>1705</v>
      </c>
      <c r="B1163" s="211" t="s">
        <v>12</v>
      </c>
      <c r="C1163" s="215" t="s">
        <v>99</v>
      </c>
      <c r="D1163" s="215" t="s">
        <v>3922</v>
      </c>
      <c r="E1163" s="214" t="s">
        <v>3923</v>
      </c>
      <c r="F1163" s="216" t="s">
        <v>1724</v>
      </c>
    </row>
    <row r="1164" spans="1:6">
      <c r="A1164" s="214" t="s">
        <v>1705</v>
      </c>
      <c r="B1164" s="211" t="s">
        <v>12</v>
      </c>
      <c r="C1164" s="215" t="s">
        <v>99</v>
      </c>
      <c r="D1164" s="215" t="s">
        <v>3924</v>
      </c>
      <c r="E1164" s="214" t="s">
        <v>3925</v>
      </c>
      <c r="F1164" s="216" t="s">
        <v>1724</v>
      </c>
    </row>
    <row r="1165" spans="1:6">
      <c r="A1165" s="214" t="s">
        <v>3926</v>
      </c>
      <c r="B1165" s="211" t="s">
        <v>12</v>
      </c>
      <c r="C1165" s="215" t="s">
        <v>99</v>
      </c>
      <c r="D1165" s="215" t="s">
        <v>3927</v>
      </c>
      <c r="E1165" s="214" t="s">
        <v>3928</v>
      </c>
      <c r="F1165" s="216" t="s">
        <v>1724</v>
      </c>
    </row>
    <row r="1166" spans="1:6">
      <c r="A1166" s="214" t="s">
        <v>3926</v>
      </c>
      <c r="B1166" s="211" t="s">
        <v>12</v>
      </c>
      <c r="C1166" s="215" t="s">
        <v>99</v>
      </c>
      <c r="D1166" s="215" t="s">
        <v>3929</v>
      </c>
      <c r="E1166" s="214" t="s">
        <v>3930</v>
      </c>
      <c r="F1166" s="216" t="s">
        <v>1724</v>
      </c>
    </row>
    <row r="1167" spans="1:6">
      <c r="A1167" s="214" t="s">
        <v>3926</v>
      </c>
      <c r="B1167" s="211" t="s">
        <v>12</v>
      </c>
      <c r="C1167" s="215" t="s">
        <v>99</v>
      </c>
      <c r="D1167" s="215" t="s">
        <v>3931</v>
      </c>
      <c r="E1167" s="214" t="s">
        <v>3932</v>
      </c>
      <c r="F1167" s="216" t="s">
        <v>1724</v>
      </c>
    </row>
    <row r="1168" spans="1:6">
      <c r="A1168" s="214" t="s">
        <v>3926</v>
      </c>
      <c r="B1168" s="211" t="s">
        <v>12</v>
      </c>
      <c r="C1168" s="215" t="s">
        <v>99</v>
      </c>
      <c r="D1168" s="215" t="s">
        <v>1141</v>
      </c>
      <c r="E1168" s="214" t="s">
        <v>3933</v>
      </c>
      <c r="F1168" s="216" t="s">
        <v>1724</v>
      </c>
    </row>
    <row r="1169" spans="1:6">
      <c r="A1169" s="214" t="s">
        <v>3926</v>
      </c>
      <c r="B1169" s="211" t="s">
        <v>12</v>
      </c>
      <c r="C1169" s="215" t="s">
        <v>99</v>
      </c>
      <c r="D1169" s="215" t="s">
        <v>3934</v>
      </c>
      <c r="E1169" s="214" t="s">
        <v>3935</v>
      </c>
      <c r="F1169" s="216" t="s">
        <v>1724</v>
      </c>
    </row>
    <row r="1170" spans="1:6">
      <c r="A1170" s="214" t="s">
        <v>3926</v>
      </c>
      <c r="B1170" s="211" t="s">
        <v>12</v>
      </c>
      <c r="C1170" s="215" t="s">
        <v>99</v>
      </c>
      <c r="D1170" s="215" t="s">
        <v>3936</v>
      </c>
      <c r="E1170" s="214" t="s">
        <v>3937</v>
      </c>
      <c r="F1170" s="216" t="s">
        <v>1724</v>
      </c>
    </row>
    <row r="1171" spans="1:6">
      <c r="A1171" s="214" t="s">
        <v>3926</v>
      </c>
      <c r="B1171" s="211" t="s">
        <v>12</v>
      </c>
      <c r="C1171" s="215" t="s">
        <v>99</v>
      </c>
      <c r="D1171" s="215" t="s">
        <v>3938</v>
      </c>
      <c r="E1171" s="214" t="s">
        <v>3939</v>
      </c>
      <c r="F1171" s="216" t="s">
        <v>1724</v>
      </c>
    </row>
    <row r="1172" spans="1:6">
      <c r="A1172" s="214" t="s">
        <v>3926</v>
      </c>
      <c r="B1172" s="211" t="s">
        <v>12</v>
      </c>
      <c r="C1172" s="215" t="s">
        <v>99</v>
      </c>
      <c r="D1172" s="215" t="s">
        <v>3940</v>
      </c>
      <c r="E1172" s="214" t="s">
        <v>3941</v>
      </c>
      <c r="F1172" s="216" t="s">
        <v>1724</v>
      </c>
    </row>
    <row r="1173" spans="1:6">
      <c r="A1173" s="214" t="s">
        <v>3926</v>
      </c>
      <c r="B1173" s="211" t="s">
        <v>12</v>
      </c>
      <c r="C1173" s="215" t="s">
        <v>99</v>
      </c>
      <c r="D1173" s="215" t="s">
        <v>3942</v>
      </c>
      <c r="E1173" s="214" t="s">
        <v>3943</v>
      </c>
      <c r="F1173" s="216" t="s">
        <v>1724</v>
      </c>
    </row>
    <row r="1174" spans="1:6">
      <c r="A1174" s="214" t="s">
        <v>3926</v>
      </c>
      <c r="B1174" s="211" t="s">
        <v>12</v>
      </c>
      <c r="C1174" s="215" t="s">
        <v>99</v>
      </c>
      <c r="D1174" s="215" t="s">
        <v>3944</v>
      </c>
      <c r="E1174" s="214" t="s">
        <v>3945</v>
      </c>
      <c r="F1174" s="216" t="s">
        <v>1724</v>
      </c>
    </row>
    <row r="1175" spans="1:6">
      <c r="A1175" s="214" t="s">
        <v>3926</v>
      </c>
      <c r="B1175" s="211" t="s">
        <v>12</v>
      </c>
      <c r="C1175" s="215" t="s">
        <v>99</v>
      </c>
      <c r="D1175" s="215" t="s">
        <v>740</v>
      </c>
      <c r="E1175" s="214" t="s">
        <v>3946</v>
      </c>
      <c r="F1175" s="216" t="s">
        <v>1724</v>
      </c>
    </row>
    <row r="1176" spans="1:6">
      <c r="A1176" s="214" t="s">
        <v>3926</v>
      </c>
      <c r="B1176" s="211" t="s">
        <v>12</v>
      </c>
      <c r="C1176" s="215" t="s">
        <v>99</v>
      </c>
      <c r="D1176" s="215" t="s">
        <v>3947</v>
      </c>
      <c r="E1176" s="214" t="s">
        <v>3948</v>
      </c>
      <c r="F1176" s="216" t="s">
        <v>1724</v>
      </c>
    </row>
    <row r="1177" spans="1:6">
      <c r="A1177" s="214" t="s">
        <v>3926</v>
      </c>
      <c r="B1177" s="211" t="s">
        <v>12</v>
      </c>
      <c r="C1177" s="215" t="s">
        <v>99</v>
      </c>
      <c r="D1177" s="215" t="s">
        <v>3949</v>
      </c>
      <c r="E1177" s="214" t="s">
        <v>3950</v>
      </c>
      <c r="F1177" s="216" t="s">
        <v>1724</v>
      </c>
    </row>
    <row r="1178" spans="1:6">
      <c r="A1178" s="214" t="s">
        <v>3926</v>
      </c>
      <c r="B1178" s="211" t="s">
        <v>12</v>
      </c>
      <c r="C1178" s="215" t="s">
        <v>99</v>
      </c>
      <c r="D1178" s="215" t="s">
        <v>3951</v>
      </c>
      <c r="E1178" s="214" t="s">
        <v>3952</v>
      </c>
      <c r="F1178" s="216" t="s">
        <v>1724</v>
      </c>
    </row>
    <row r="1179" spans="1:6">
      <c r="A1179" s="214" t="s">
        <v>3926</v>
      </c>
      <c r="B1179" s="211" t="s">
        <v>12</v>
      </c>
      <c r="C1179" s="215" t="s">
        <v>99</v>
      </c>
      <c r="D1179" s="215" t="s">
        <v>3953</v>
      </c>
      <c r="E1179" s="214" t="s">
        <v>3954</v>
      </c>
      <c r="F1179" s="216" t="s">
        <v>1724</v>
      </c>
    </row>
    <row r="1180" spans="1:6">
      <c r="A1180" s="214" t="s">
        <v>3926</v>
      </c>
      <c r="B1180" s="211" t="s">
        <v>12</v>
      </c>
      <c r="C1180" s="215" t="s">
        <v>99</v>
      </c>
      <c r="D1180" s="215" t="s">
        <v>3955</v>
      </c>
      <c r="E1180" s="214" t="s">
        <v>3956</v>
      </c>
      <c r="F1180" s="216" t="s">
        <v>1724</v>
      </c>
    </row>
    <row r="1181" spans="1:6">
      <c r="A1181" s="214" t="s">
        <v>3926</v>
      </c>
      <c r="B1181" s="211" t="s">
        <v>12</v>
      </c>
      <c r="C1181" s="215" t="s">
        <v>99</v>
      </c>
      <c r="D1181" s="215" t="s">
        <v>3957</v>
      </c>
      <c r="E1181" s="214" t="s">
        <v>3958</v>
      </c>
      <c r="F1181" s="216" t="s">
        <v>1724</v>
      </c>
    </row>
    <row r="1182" spans="1:6">
      <c r="A1182" s="214" t="s">
        <v>3926</v>
      </c>
      <c r="B1182" s="211" t="s">
        <v>12</v>
      </c>
      <c r="C1182" s="215" t="s">
        <v>99</v>
      </c>
      <c r="D1182" s="215" t="s">
        <v>3959</v>
      </c>
      <c r="E1182" s="214" t="s">
        <v>3960</v>
      </c>
      <c r="F1182" s="216" t="s">
        <v>1724</v>
      </c>
    </row>
    <row r="1183" spans="1:6">
      <c r="A1183" s="214" t="s">
        <v>3926</v>
      </c>
      <c r="B1183" s="211" t="s">
        <v>12</v>
      </c>
      <c r="C1183" s="215" t="s">
        <v>99</v>
      </c>
      <c r="D1183" s="215" t="s">
        <v>3961</v>
      </c>
      <c r="E1183" s="214" t="s">
        <v>3962</v>
      </c>
      <c r="F1183" s="216" t="s">
        <v>1724</v>
      </c>
    </row>
    <row r="1184" spans="1:6">
      <c r="A1184" s="214" t="s">
        <v>3926</v>
      </c>
      <c r="B1184" s="211" t="s">
        <v>12</v>
      </c>
      <c r="C1184" s="215" t="s">
        <v>99</v>
      </c>
      <c r="D1184" s="215" t="s">
        <v>3963</v>
      </c>
      <c r="E1184" s="214" t="s">
        <v>3964</v>
      </c>
      <c r="F1184" s="216" t="s">
        <v>1724</v>
      </c>
    </row>
    <row r="1185" spans="1:6">
      <c r="A1185" s="214" t="s">
        <v>3926</v>
      </c>
      <c r="B1185" s="211" t="s">
        <v>12</v>
      </c>
      <c r="C1185" s="215" t="s">
        <v>99</v>
      </c>
      <c r="D1185" s="215" t="s">
        <v>3965</v>
      </c>
      <c r="E1185" s="214" t="s">
        <v>3966</v>
      </c>
      <c r="F1185" s="216" t="s">
        <v>1724</v>
      </c>
    </row>
    <row r="1186" spans="1:6">
      <c r="A1186" s="214" t="s">
        <v>3926</v>
      </c>
      <c r="B1186" s="211" t="s">
        <v>12</v>
      </c>
      <c r="C1186" s="215" t="s">
        <v>99</v>
      </c>
      <c r="D1186" s="215" t="s">
        <v>3967</v>
      </c>
      <c r="E1186" s="214" t="s">
        <v>3968</v>
      </c>
      <c r="F1186" s="216" t="s">
        <v>1724</v>
      </c>
    </row>
    <row r="1187" spans="1:6">
      <c r="A1187" s="214" t="s">
        <v>3926</v>
      </c>
      <c r="B1187" s="211" t="s">
        <v>12</v>
      </c>
      <c r="C1187" s="215" t="s">
        <v>99</v>
      </c>
      <c r="D1187" s="215" t="s">
        <v>3969</v>
      </c>
      <c r="E1187" s="214" t="s">
        <v>3970</v>
      </c>
      <c r="F1187" s="216" t="s">
        <v>1724</v>
      </c>
    </row>
    <row r="1188" spans="1:6">
      <c r="A1188" s="214" t="s">
        <v>3926</v>
      </c>
      <c r="B1188" s="211" t="s">
        <v>12</v>
      </c>
      <c r="C1188" s="215" t="s">
        <v>99</v>
      </c>
      <c r="D1188" s="215" t="s">
        <v>3971</v>
      </c>
      <c r="E1188" s="214" t="s">
        <v>3972</v>
      </c>
      <c r="F1188" s="216" t="s">
        <v>1724</v>
      </c>
    </row>
    <row r="1189" spans="1:6">
      <c r="A1189" s="214" t="s">
        <v>3926</v>
      </c>
      <c r="B1189" s="211" t="s">
        <v>12</v>
      </c>
      <c r="C1189" s="215" t="s">
        <v>99</v>
      </c>
      <c r="D1189" s="215" t="s">
        <v>3973</v>
      </c>
      <c r="E1189" s="214" t="s">
        <v>3974</v>
      </c>
      <c r="F1189" s="216" t="s">
        <v>1724</v>
      </c>
    </row>
    <row r="1190" spans="1:6">
      <c r="A1190" s="214" t="s">
        <v>3926</v>
      </c>
      <c r="B1190" s="211" t="s">
        <v>12</v>
      </c>
      <c r="C1190" s="215" t="s">
        <v>99</v>
      </c>
      <c r="D1190" s="215" t="s">
        <v>3975</v>
      </c>
      <c r="E1190" s="214" t="s">
        <v>3976</v>
      </c>
      <c r="F1190" s="216" t="s">
        <v>1724</v>
      </c>
    </row>
    <row r="1191" spans="1:6">
      <c r="A1191" s="214" t="s">
        <v>3926</v>
      </c>
      <c r="B1191" s="211" t="s">
        <v>12</v>
      </c>
      <c r="C1191" s="215" t="s">
        <v>99</v>
      </c>
      <c r="D1191" s="215" t="s">
        <v>3977</v>
      </c>
      <c r="E1191" s="214" t="s">
        <v>3978</v>
      </c>
      <c r="F1191" s="216" t="s">
        <v>1724</v>
      </c>
    </row>
    <row r="1192" spans="1:6">
      <c r="A1192" s="214" t="s">
        <v>3926</v>
      </c>
      <c r="B1192" s="211" t="s">
        <v>12</v>
      </c>
      <c r="C1192" s="215" t="s">
        <v>99</v>
      </c>
      <c r="D1192" s="215" t="s">
        <v>3979</v>
      </c>
      <c r="E1192" s="214" t="s">
        <v>3980</v>
      </c>
      <c r="F1192" s="216" t="s">
        <v>1724</v>
      </c>
    </row>
    <row r="1193" spans="1:6">
      <c r="A1193" s="214" t="s">
        <v>3926</v>
      </c>
      <c r="B1193" s="211" t="s">
        <v>12</v>
      </c>
      <c r="C1193" s="215" t="s">
        <v>99</v>
      </c>
      <c r="D1193" s="215" t="s">
        <v>3981</v>
      </c>
      <c r="E1193" s="214" t="s">
        <v>3982</v>
      </c>
      <c r="F1193" s="216" t="s">
        <v>1724</v>
      </c>
    </row>
    <row r="1194" spans="1:6">
      <c r="A1194" s="214" t="s">
        <v>3926</v>
      </c>
      <c r="B1194" s="211" t="s">
        <v>12</v>
      </c>
      <c r="C1194" s="215" t="s">
        <v>99</v>
      </c>
      <c r="D1194" s="215" t="s">
        <v>3983</v>
      </c>
      <c r="E1194" s="214" t="s">
        <v>3984</v>
      </c>
      <c r="F1194" s="216" t="s">
        <v>1724</v>
      </c>
    </row>
    <row r="1195" spans="1:6">
      <c r="A1195" s="214" t="s">
        <v>3926</v>
      </c>
      <c r="B1195" s="211" t="s">
        <v>12</v>
      </c>
      <c r="C1195" s="215" t="s">
        <v>99</v>
      </c>
      <c r="D1195" s="215" t="s">
        <v>3985</v>
      </c>
      <c r="E1195" s="214" t="s">
        <v>3986</v>
      </c>
      <c r="F1195" s="216" t="s">
        <v>1724</v>
      </c>
    </row>
    <row r="1196" spans="1:6">
      <c r="A1196" s="214" t="s">
        <v>3926</v>
      </c>
      <c r="B1196" s="211" t="s">
        <v>12</v>
      </c>
      <c r="C1196" s="215" t="s">
        <v>99</v>
      </c>
      <c r="D1196" s="215" t="s">
        <v>3987</v>
      </c>
      <c r="E1196" s="214" t="s">
        <v>3988</v>
      </c>
      <c r="F1196" s="216" t="s">
        <v>1724</v>
      </c>
    </row>
    <row r="1197" spans="1:6">
      <c r="A1197" s="214" t="s">
        <v>3926</v>
      </c>
      <c r="B1197" s="211" t="s">
        <v>12</v>
      </c>
      <c r="C1197" s="215" t="s">
        <v>99</v>
      </c>
      <c r="D1197" s="215" t="s">
        <v>955</v>
      </c>
      <c r="E1197" s="214" t="s">
        <v>3989</v>
      </c>
      <c r="F1197" s="216" t="s">
        <v>1724</v>
      </c>
    </row>
    <row r="1198" spans="1:6">
      <c r="A1198" s="214" t="s">
        <v>3926</v>
      </c>
      <c r="B1198" s="211" t="s">
        <v>12</v>
      </c>
      <c r="C1198" s="215" t="s">
        <v>99</v>
      </c>
      <c r="D1198" s="215" t="s">
        <v>3990</v>
      </c>
      <c r="E1198" s="214" t="s">
        <v>3991</v>
      </c>
      <c r="F1198" s="216" t="s">
        <v>1724</v>
      </c>
    </row>
    <row r="1199" spans="1:6">
      <c r="A1199" s="214" t="s">
        <v>3926</v>
      </c>
      <c r="B1199" s="211" t="s">
        <v>12</v>
      </c>
      <c r="C1199" s="215" t="s">
        <v>99</v>
      </c>
      <c r="D1199" s="215" t="s">
        <v>3992</v>
      </c>
      <c r="E1199" s="214" t="s">
        <v>3993</v>
      </c>
      <c r="F1199" s="216" t="s">
        <v>1724</v>
      </c>
    </row>
    <row r="1200" spans="1:6">
      <c r="A1200" s="214" t="s">
        <v>3926</v>
      </c>
      <c r="B1200" s="211" t="s">
        <v>12</v>
      </c>
      <c r="C1200" s="215" t="s">
        <v>99</v>
      </c>
      <c r="D1200" s="215" t="s">
        <v>1176</v>
      </c>
      <c r="E1200" s="214" t="s">
        <v>3994</v>
      </c>
      <c r="F1200" s="216" t="s">
        <v>1724</v>
      </c>
    </row>
    <row r="1201" spans="1:6">
      <c r="A1201" s="214" t="s">
        <v>3926</v>
      </c>
      <c r="B1201" s="211" t="s">
        <v>12</v>
      </c>
      <c r="C1201" s="215" t="s">
        <v>99</v>
      </c>
      <c r="D1201" s="215" t="s">
        <v>3995</v>
      </c>
      <c r="E1201" s="214" t="s">
        <v>3996</v>
      </c>
      <c r="F1201" s="216" t="s">
        <v>1724</v>
      </c>
    </row>
    <row r="1202" spans="1:6">
      <c r="A1202" s="214" t="s">
        <v>3926</v>
      </c>
      <c r="B1202" s="211" t="s">
        <v>12</v>
      </c>
      <c r="C1202" s="215" t="s">
        <v>99</v>
      </c>
      <c r="D1202" s="215" t="s">
        <v>3997</v>
      </c>
      <c r="E1202" s="214" t="s">
        <v>3998</v>
      </c>
      <c r="F1202" s="216" t="s">
        <v>1724</v>
      </c>
    </row>
    <row r="1203" spans="1:6">
      <c r="A1203" s="214" t="s">
        <v>3926</v>
      </c>
      <c r="B1203" s="211" t="s">
        <v>12</v>
      </c>
      <c r="C1203" s="215" t="s">
        <v>99</v>
      </c>
      <c r="D1203" s="215" t="s">
        <v>3999</v>
      </c>
      <c r="E1203" s="214" t="s">
        <v>4000</v>
      </c>
      <c r="F1203" s="216" t="s">
        <v>1724</v>
      </c>
    </row>
    <row r="1204" spans="1:6">
      <c r="A1204" s="214" t="s">
        <v>3926</v>
      </c>
      <c r="B1204" s="211" t="s">
        <v>12</v>
      </c>
      <c r="C1204" s="215" t="s">
        <v>99</v>
      </c>
      <c r="D1204" s="215" t="s">
        <v>4001</v>
      </c>
      <c r="E1204" s="214" t="s">
        <v>4002</v>
      </c>
      <c r="F1204" s="216" t="s">
        <v>1724</v>
      </c>
    </row>
    <row r="1205" spans="1:6">
      <c r="A1205" s="214" t="s">
        <v>3926</v>
      </c>
      <c r="B1205" s="211" t="s">
        <v>12</v>
      </c>
      <c r="C1205" s="215" t="s">
        <v>99</v>
      </c>
      <c r="D1205" s="215" t="s">
        <v>711</v>
      </c>
      <c r="E1205" s="214" t="s">
        <v>4003</v>
      </c>
      <c r="F1205" s="216" t="s">
        <v>1724</v>
      </c>
    </row>
    <row r="1206" spans="1:6">
      <c r="A1206" s="214" t="s">
        <v>3926</v>
      </c>
      <c r="B1206" s="211" t="s">
        <v>12</v>
      </c>
      <c r="C1206" s="215" t="s">
        <v>99</v>
      </c>
      <c r="D1206" s="215" t="s">
        <v>656</v>
      </c>
      <c r="E1206" s="214" t="s">
        <v>4004</v>
      </c>
      <c r="F1206" s="216" t="s">
        <v>1724</v>
      </c>
    </row>
    <row r="1207" spans="1:6">
      <c r="A1207" s="214" t="s">
        <v>3926</v>
      </c>
      <c r="B1207" s="211" t="s">
        <v>12</v>
      </c>
      <c r="C1207" s="215" t="s">
        <v>99</v>
      </c>
      <c r="D1207" s="215" t="s">
        <v>653</v>
      </c>
      <c r="E1207" s="214" t="s">
        <v>4005</v>
      </c>
      <c r="F1207" s="216" t="s">
        <v>1724</v>
      </c>
    </row>
    <row r="1208" spans="1:6">
      <c r="A1208" s="214" t="s">
        <v>3926</v>
      </c>
      <c r="B1208" s="211" t="s">
        <v>12</v>
      </c>
      <c r="C1208" s="215" t="s">
        <v>99</v>
      </c>
      <c r="D1208" s="215" t="s">
        <v>4006</v>
      </c>
      <c r="E1208" s="214" t="s">
        <v>4007</v>
      </c>
      <c r="F1208" s="216" t="s">
        <v>1724</v>
      </c>
    </row>
    <row r="1209" spans="1:6">
      <c r="A1209" s="214" t="s">
        <v>3926</v>
      </c>
      <c r="B1209" s="211" t="s">
        <v>12</v>
      </c>
      <c r="C1209" s="215" t="s">
        <v>99</v>
      </c>
      <c r="D1209" s="215" t="s">
        <v>4008</v>
      </c>
      <c r="E1209" s="214" t="s">
        <v>4009</v>
      </c>
      <c r="F1209" s="216" t="s">
        <v>1724</v>
      </c>
    </row>
    <row r="1210" spans="1:6">
      <c r="A1210" s="214" t="s">
        <v>3926</v>
      </c>
      <c r="B1210" s="211" t="s">
        <v>12</v>
      </c>
      <c r="C1210" s="215" t="s">
        <v>99</v>
      </c>
      <c r="D1210" s="215" t="s">
        <v>323</v>
      </c>
      <c r="E1210" s="214" t="s">
        <v>4010</v>
      </c>
      <c r="F1210" s="216" t="s">
        <v>1724</v>
      </c>
    </row>
    <row r="1211" spans="1:6">
      <c r="A1211" s="214" t="s">
        <v>3926</v>
      </c>
      <c r="B1211" s="211" t="s">
        <v>12</v>
      </c>
      <c r="C1211" s="215" t="s">
        <v>99</v>
      </c>
      <c r="D1211" s="215" t="s">
        <v>1179</v>
      </c>
      <c r="E1211" s="214" t="s">
        <v>4011</v>
      </c>
      <c r="F1211" s="216" t="s">
        <v>1724</v>
      </c>
    </row>
    <row r="1212" spans="1:6">
      <c r="A1212" s="214" t="s">
        <v>3926</v>
      </c>
      <c r="B1212" s="211" t="s">
        <v>12</v>
      </c>
      <c r="C1212" s="215" t="s">
        <v>99</v>
      </c>
      <c r="D1212" s="215" t="s">
        <v>4012</v>
      </c>
      <c r="E1212" s="214" t="s">
        <v>4013</v>
      </c>
      <c r="F1212" s="216" t="s">
        <v>1724</v>
      </c>
    </row>
    <row r="1213" spans="1:6">
      <c r="A1213" s="214" t="s">
        <v>3926</v>
      </c>
      <c r="B1213" s="211" t="s">
        <v>12</v>
      </c>
      <c r="C1213" s="215" t="s">
        <v>99</v>
      </c>
      <c r="D1213" s="215" t="s">
        <v>886</v>
      </c>
      <c r="E1213" s="214" t="s">
        <v>4014</v>
      </c>
      <c r="F1213" s="216" t="s">
        <v>1724</v>
      </c>
    </row>
    <row r="1214" spans="1:6">
      <c r="A1214" s="214" t="s">
        <v>3926</v>
      </c>
      <c r="B1214" s="211" t="s">
        <v>12</v>
      </c>
      <c r="C1214" s="215" t="s">
        <v>99</v>
      </c>
      <c r="D1214" s="215" t="s">
        <v>4015</v>
      </c>
      <c r="E1214" s="214" t="s">
        <v>4016</v>
      </c>
      <c r="F1214" s="216" t="s">
        <v>1724</v>
      </c>
    </row>
    <row r="1215" spans="1:6">
      <c r="A1215" s="214" t="s">
        <v>3926</v>
      </c>
      <c r="B1215" s="211" t="s">
        <v>12</v>
      </c>
      <c r="C1215" s="215" t="s">
        <v>99</v>
      </c>
      <c r="D1215" s="215" t="s">
        <v>404</v>
      </c>
      <c r="E1215" s="214" t="s">
        <v>4017</v>
      </c>
      <c r="F1215" s="216" t="s">
        <v>1724</v>
      </c>
    </row>
    <row r="1216" spans="1:6">
      <c r="A1216" s="214" t="s">
        <v>3926</v>
      </c>
      <c r="B1216" s="211" t="s">
        <v>12</v>
      </c>
      <c r="C1216" s="215" t="s">
        <v>99</v>
      </c>
      <c r="D1216" s="215" t="s">
        <v>4018</v>
      </c>
      <c r="E1216" s="214" t="s">
        <v>4019</v>
      </c>
      <c r="F1216" s="216" t="s">
        <v>1724</v>
      </c>
    </row>
    <row r="1217" spans="1:6">
      <c r="A1217" s="214" t="s">
        <v>3926</v>
      </c>
      <c r="B1217" s="211" t="s">
        <v>12</v>
      </c>
      <c r="C1217" s="215" t="s">
        <v>99</v>
      </c>
      <c r="D1217" s="215" t="s">
        <v>4020</v>
      </c>
      <c r="E1217" s="214" t="s">
        <v>4021</v>
      </c>
      <c r="F1217" s="216" t="s">
        <v>1724</v>
      </c>
    </row>
    <row r="1218" spans="1:6">
      <c r="A1218" s="214" t="s">
        <v>3926</v>
      </c>
      <c r="B1218" s="211" t="s">
        <v>12</v>
      </c>
      <c r="C1218" s="215" t="s">
        <v>99</v>
      </c>
      <c r="D1218" s="215" t="s">
        <v>4022</v>
      </c>
      <c r="E1218" s="214" t="s">
        <v>4023</v>
      </c>
      <c r="F1218" s="216" t="s">
        <v>1724</v>
      </c>
    </row>
    <row r="1219" spans="1:6">
      <c r="A1219" s="214" t="s">
        <v>3926</v>
      </c>
      <c r="B1219" s="211" t="s">
        <v>12</v>
      </c>
      <c r="C1219" s="215" t="s">
        <v>99</v>
      </c>
      <c r="D1219" s="215" t="s">
        <v>4024</v>
      </c>
      <c r="E1219" s="214" t="s">
        <v>4025</v>
      </c>
      <c r="F1219" s="216" t="s">
        <v>1724</v>
      </c>
    </row>
    <row r="1220" spans="1:6">
      <c r="A1220" s="214" t="s">
        <v>3926</v>
      </c>
      <c r="B1220" s="211" t="s">
        <v>12</v>
      </c>
      <c r="C1220" s="215" t="s">
        <v>99</v>
      </c>
      <c r="D1220" s="215" t="s">
        <v>1061</v>
      </c>
      <c r="E1220" s="214" t="s">
        <v>4026</v>
      </c>
      <c r="F1220" s="216" t="s">
        <v>1724</v>
      </c>
    </row>
    <row r="1221" spans="1:6">
      <c r="A1221" s="214" t="s">
        <v>3926</v>
      </c>
      <c r="B1221" s="211" t="s">
        <v>12</v>
      </c>
      <c r="C1221" s="215" t="s">
        <v>99</v>
      </c>
      <c r="D1221" s="215" t="s">
        <v>4027</v>
      </c>
      <c r="E1221" s="214" t="s">
        <v>4028</v>
      </c>
      <c r="F1221" s="216" t="s">
        <v>1724</v>
      </c>
    </row>
    <row r="1222" spans="1:6">
      <c r="A1222" s="214" t="s">
        <v>3926</v>
      </c>
      <c r="B1222" s="211" t="s">
        <v>12</v>
      </c>
      <c r="C1222" s="215" t="s">
        <v>99</v>
      </c>
      <c r="D1222" s="215" t="s">
        <v>4029</v>
      </c>
      <c r="E1222" s="214" t="s">
        <v>4030</v>
      </c>
      <c r="F1222" s="216" t="s">
        <v>1724</v>
      </c>
    </row>
    <row r="1223" spans="1:6">
      <c r="A1223" s="214" t="s">
        <v>3926</v>
      </c>
      <c r="B1223" s="211" t="s">
        <v>12</v>
      </c>
      <c r="C1223" s="215" t="s">
        <v>99</v>
      </c>
      <c r="D1223" s="215" t="s">
        <v>4031</v>
      </c>
      <c r="E1223" s="214" t="s">
        <v>4032</v>
      </c>
      <c r="F1223" s="216" t="s">
        <v>1724</v>
      </c>
    </row>
    <row r="1224" spans="1:6">
      <c r="A1224" s="214" t="s">
        <v>3926</v>
      </c>
      <c r="B1224" s="211" t="s">
        <v>12</v>
      </c>
      <c r="C1224" s="215" t="s">
        <v>99</v>
      </c>
      <c r="D1224" s="215" t="s">
        <v>4033</v>
      </c>
      <c r="E1224" s="214" t="s">
        <v>4034</v>
      </c>
      <c r="F1224" s="216" t="s">
        <v>1724</v>
      </c>
    </row>
    <row r="1225" spans="1:6">
      <c r="A1225" s="214" t="s">
        <v>3926</v>
      </c>
      <c r="B1225" s="211" t="s">
        <v>12</v>
      </c>
      <c r="C1225" s="215" t="s">
        <v>99</v>
      </c>
      <c r="D1225" s="215" t="s">
        <v>4035</v>
      </c>
      <c r="E1225" s="214" t="s">
        <v>4036</v>
      </c>
      <c r="F1225" s="216" t="s">
        <v>1724</v>
      </c>
    </row>
    <row r="1226" spans="1:6">
      <c r="A1226" s="214" t="s">
        <v>3926</v>
      </c>
      <c r="B1226" s="211" t="s">
        <v>12</v>
      </c>
      <c r="C1226" s="215" t="s">
        <v>99</v>
      </c>
      <c r="D1226" s="215" t="s">
        <v>4037</v>
      </c>
      <c r="E1226" s="214" t="s">
        <v>4038</v>
      </c>
      <c r="F1226" s="216" t="s">
        <v>1724</v>
      </c>
    </row>
    <row r="1227" spans="1:6">
      <c r="A1227" s="214" t="s">
        <v>3926</v>
      </c>
      <c r="B1227" s="211" t="s">
        <v>12</v>
      </c>
      <c r="C1227" s="215" t="s">
        <v>99</v>
      </c>
      <c r="D1227" s="215" t="s">
        <v>4039</v>
      </c>
      <c r="E1227" s="214" t="s">
        <v>4040</v>
      </c>
      <c r="F1227" s="216" t="s">
        <v>1724</v>
      </c>
    </row>
    <row r="1228" spans="1:6">
      <c r="A1228" s="214" t="s">
        <v>3926</v>
      </c>
      <c r="B1228" s="211" t="s">
        <v>12</v>
      </c>
      <c r="C1228" s="215" t="s">
        <v>99</v>
      </c>
      <c r="D1228" s="215" t="s">
        <v>4041</v>
      </c>
      <c r="E1228" s="214" t="s">
        <v>4042</v>
      </c>
      <c r="F1228" s="216" t="s">
        <v>1724</v>
      </c>
    </row>
    <row r="1229" spans="1:6">
      <c r="A1229" s="214" t="s">
        <v>3926</v>
      </c>
      <c r="B1229" s="211" t="s">
        <v>12</v>
      </c>
      <c r="C1229" s="215" t="s">
        <v>99</v>
      </c>
      <c r="D1229" s="215" t="s">
        <v>4043</v>
      </c>
      <c r="E1229" s="214" t="s">
        <v>4044</v>
      </c>
      <c r="F1229" s="216" t="s">
        <v>1724</v>
      </c>
    </row>
    <row r="1230" spans="1:6">
      <c r="A1230" s="214" t="s">
        <v>3926</v>
      </c>
      <c r="B1230" s="211" t="s">
        <v>12</v>
      </c>
      <c r="C1230" s="215" t="s">
        <v>99</v>
      </c>
      <c r="D1230" s="215" t="s">
        <v>4045</v>
      </c>
      <c r="E1230" s="214" t="s">
        <v>4046</v>
      </c>
      <c r="F1230" s="216" t="s">
        <v>1724</v>
      </c>
    </row>
    <row r="1231" spans="1:6">
      <c r="A1231" s="214" t="s">
        <v>1708</v>
      </c>
      <c r="B1231" s="146" t="s">
        <v>7</v>
      </c>
      <c r="C1231" s="215" t="s">
        <v>1344</v>
      </c>
      <c r="D1231" s="215" t="s">
        <v>4047</v>
      </c>
      <c r="E1231" s="214" t="s">
        <v>4048</v>
      </c>
      <c r="F1231" s="216" t="s">
        <v>1724</v>
      </c>
    </row>
    <row r="1232" spans="1:6">
      <c r="A1232" s="214" t="s">
        <v>1708</v>
      </c>
      <c r="B1232" s="146" t="s">
        <v>7</v>
      </c>
      <c r="C1232" s="215" t="s">
        <v>1344</v>
      </c>
      <c r="D1232" s="215" t="s">
        <v>4049</v>
      </c>
      <c r="E1232" s="214" t="s">
        <v>4050</v>
      </c>
      <c r="F1232" s="216" t="s">
        <v>1724</v>
      </c>
    </row>
    <row r="1233" spans="1:6">
      <c r="A1233" s="214" t="s">
        <v>1708</v>
      </c>
      <c r="B1233" s="146" t="s">
        <v>7</v>
      </c>
      <c r="C1233" s="215" t="s">
        <v>1344</v>
      </c>
      <c r="D1233" s="215" t="s">
        <v>4051</v>
      </c>
      <c r="E1233" s="214" t="s">
        <v>4052</v>
      </c>
      <c r="F1233" s="216" t="s">
        <v>1724</v>
      </c>
    </row>
    <row r="1234" spans="1:6">
      <c r="A1234" s="214" t="s">
        <v>1708</v>
      </c>
      <c r="B1234" s="146" t="s">
        <v>7</v>
      </c>
      <c r="C1234" s="215" t="s">
        <v>1344</v>
      </c>
      <c r="D1234" s="215" t="s">
        <v>4053</v>
      </c>
      <c r="E1234" s="214" t="s">
        <v>4054</v>
      </c>
      <c r="F1234" s="216" t="s">
        <v>1724</v>
      </c>
    </row>
    <row r="1235" spans="1:6">
      <c r="A1235" s="214" t="s">
        <v>1708</v>
      </c>
      <c r="B1235" s="146" t="s">
        <v>7</v>
      </c>
      <c r="C1235" s="215" t="s">
        <v>1344</v>
      </c>
      <c r="D1235" s="215" t="s">
        <v>4055</v>
      </c>
      <c r="E1235" s="214" t="s">
        <v>4056</v>
      </c>
      <c r="F1235" s="216" t="s">
        <v>1724</v>
      </c>
    </row>
    <row r="1236" spans="1:6">
      <c r="A1236" s="214" t="s">
        <v>1708</v>
      </c>
      <c r="B1236" s="146" t="s">
        <v>7</v>
      </c>
      <c r="C1236" s="215" t="s">
        <v>1344</v>
      </c>
      <c r="D1236" s="215" t="s">
        <v>4057</v>
      </c>
      <c r="E1236" s="214" t="s">
        <v>4058</v>
      </c>
      <c r="F1236" s="216" t="s">
        <v>1724</v>
      </c>
    </row>
    <row r="1237" spans="1:6">
      <c r="A1237" s="214" t="s">
        <v>1708</v>
      </c>
      <c r="B1237" s="146" t="s">
        <v>7</v>
      </c>
      <c r="C1237" s="215" t="s">
        <v>1344</v>
      </c>
      <c r="D1237" s="215" t="s">
        <v>4059</v>
      </c>
      <c r="E1237" s="214" t="s">
        <v>4060</v>
      </c>
      <c r="F1237" s="216" t="s">
        <v>1724</v>
      </c>
    </row>
    <row r="1238" spans="1:6">
      <c r="A1238" s="214" t="s">
        <v>1708</v>
      </c>
      <c r="B1238" s="146" t="s">
        <v>7</v>
      </c>
      <c r="C1238" s="215" t="s">
        <v>1344</v>
      </c>
      <c r="D1238" s="215" t="s">
        <v>4061</v>
      </c>
      <c r="E1238" s="214" t="s">
        <v>4062</v>
      </c>
      <c r="F1238" s="216" t="s">
        <v>1724</v>
      </c>
    </row>
    <row r="1239" spans="1:6">
      <c r="A1239" s="214" t="s">
        <v>1708</v>
      </c>
      <c r="B1239" s="146" t="s">
        <v>7</v>
      </c>
      <c r="C1239" s="215" t="s">
        <v>1344</v>
      </c>
      <c r="D1239" s="215" t="s">
        <v>4063</v>
      </c>
      <c r="E1239" s="214" t="s">
        <v>4064</v>
      </c>
      <c r="F1239" s="216" t="s">
        <v>1724</v>
      </c>
    </row>
    <row r="1240" spans="1:6">
      <c r="A1240" s="214" t="s">
        <v>1708</v>
      </c>
      <c r="B1240" s="146" t="s">
        <v>7</v>
      </c>
      <c r="C1240" s="215" t="s">
        <v>1344</v>
      </c>
      <c r="D1240" s="215" t="s">
        <v>4065</v>
      </c>
      <c r="E1240" s="214" t="s">
        <v>4066</v>
      </c>
      <c r="F1240" s="216" t="s">
        <v>1724</v>
      </c>
    </row>
    <row r="1241" spans="1:6">
      <c r="A1241" s="214" t="s">
        <v>1708</v>
      </c>
      <c r="B1241" s="146" t="s">
        <v>7</v>
      </c>
      <c r="C1241" s="215" t="s">
        <v>1344</v>
      </c>
      <c r="D1241" s="215" t="s">
        <v>4067</v>
      </c>
      <c r="E1241" s="214" t="s">
        <v>4068</v>
      </c>
      <c r="F1241" s="216" t="s">
        <v>1724</v>
      </c>
    </row>
    <row r="1242" spans="1:6">
      <c r="A1242" s="214" t="s">
        <v>1708</v>
      </c>
      <c r="B1242" s="146" t="s">
        <v>7</v>
      </c>
      <c r="C1242" s="215" t="s">
        <v>1344</v>
      </c>
      <c r="D1242" s="215" t="s">
        <v>4069</v>
      </c>
      <c r="E1242" s="214" t="s">
        <v>4070</v>
      </c>
      <c r="F1242" s="216" t="s">
        <v>1724</v>
      </c>
    </row>
    <row r="1243" spans="1:6">
      <c r="A1243" s="214" t="s">
        <v>1708</v>
      </c>
      <c r="B1243" s="146" t="s">
        <v>7</v>
      </c>
      <c r="C1243" s="215" t="s">
        <v>1344</v>
      </c>
      <c r="D1243" s="215" t="s">
        <v>4071</v>
      </c>
      <c r="E1243" s="214" t="s">
        <v>4072</v>
      </c>
      <c r="F1243" s="216" t="s">
        <v>1724</v>
      </c>
    </row>
    <row r="1244" spans="1:6">
      <c r="A1244" s="214" t="s">
        <v>1708</v>
      </c>
      <c r="B1244" s="146" t="s">
        <v>7</v>
      </c>
      <c r="C1244" s="215" t="s">
        <v>1344</v>
      </c>
      <c r="D1244" s="215" t="s">
        <v>4073</v>
      </c>
      <c r="E1244" s="214" t="s">
        <v>4074</v>
      </c>
      <c r="F1244" s="216" t="s">
        <v>1724</v>
      </c>
    </row>
    <row r="1245" spans="1:6">
      <c r="A1245" s="214" t="s">
        <v>1708</v>
      </c>
      <c r="B1245" s="146" t="s">
        <v>7</v>
      </c>
      <c r="C1245" s="215" t="s">
        <v>1344</v>
      </c>
      <c r="D1245" s="215" t="s">
        <v>4075</v>
      </c>
      <c r="E1245" s="214" t="s">
        <v>4076</v>
      </c>
      <c r="F1245" s="216" t="s">
        <v>1724</v>
      </c>
    </row>
    <row r="1246" spans="1:6">
      <c r="A1246" s="214" t="s">
        <v>1708</v>
      </c>
      <c r="B1246" s="146" t="s">
        <v>7</v>
      </c>
      <c r="C1246" s="215" t="s">
        <v>1344</v>
      </c>
      <c r="D1246" s="215" t="s">
        <v>4077</v>
      </c>
      <c r="E1246" s="214" t="s">
        <v>4078</v>
      </c>
      <c r="F1246" s="216" t="s">
        <v>1724</v>
      </c>
    </row>
    <row r="1247" spans="1:6">
      <c r="A1247" s="214" t="s">
        <v>1708</v>
      </c>
      <c r="B1247" s="146" t="s">
        <v>7</v>
      </c>
      <c r="C1247" s="215" t="s">
        <v>1344</v>
      </c>
      <c r="D1247" s="215" t="s">
        <v>4079</v>
      </c>
      <c r="E1247" s="214" t="s">
        <v>4080</v>
      </c>
      <c r="F1247" s="216" t="s">
        <v>1724</v>
      </c>
    </row>
    <row r="1248" spans="1:6">
      <c r="A1248" s="214" t="s">
        <v>1708</v>
      </c>
      <c r="B1248" s="146" t="s">
        <v>7</v>
      </c>
      <c r="C1248" s="215" t="s">
        <v>1344</v>
      </c>
      <c r="D1248" s="215" t="s">
        <v>4081</v>
      </c>
      <c r="E1248" s="214" t="s">
        <v>4082</v>
      </c>
      <c r="F1248" s="216" t="s">
        <v>1724</v>
      </c>
    </row>
    <row r="1249" spans="1:6">
      <c r="A1249" s="214" t="s">
        <v>1708</v>
      </c>
      <c r="B1249" s="146" t="s">
        <v>7</v>
      </c>
      <c r="C1249" s="215" t="s">
        <v>1344</v>
      </c>
      <c r="D1249" s="215" t="s">
        <v>4083</v>
      </c>
      <c r="E1249" s="214" t="s">
        <v>4084</v>
      </c>
      <c r="F1249" s="216" t="s">
        <v>1724</v>
      </c>
    </row>
    <row r="1250" spans="1:6">
      <c r="A1250" s="214" t="s">
        <v>1708</v>
      </c>
      <c r="B1250" s="146" t="s">
        <v>7</v>
      </c>
      <c r="C1250" s="215" t="s">
        <v>1344</v>
      </c>
      <c r="D1250" s="215" t="s">
        <v>4085</v>
      </c>
      <c r="E1250" s="214" t="s">
        <v>4086</v>
      </c>
      <c r="F1250" s="216" t="s">
        <v>1724</v>
      </c>
    </row>
    <row r="1251" spans="1:6">
      <c r="A1251" s="214" t="s">
        <v>1708</v>
      </c>
      <c r="B1251" s="146" t="s">
        <v>7</v>
      </c>
      <c r="C1251" s="215" t="s">
        <v>1344</v>
      </c>
      <c r="D1251" s="215" t="s">
        <v>4087</v>
      </c>
      <c r="E1251" s="214" t="s">
        <v>4088</v>
      </c>
      <c r="F1251" s="216" t="s">
        <v>1724</v>
      </c>
    </row>
    <row r="1252" spans="1:6">
      <c r="A1252" s="214" t="s">
        <v>1708</v>
      </c>
      <c r="B1252" s="146" t="s">
        <v>7</v>
      </c>
      <c r="C1252" s="215" t="s">
        <v>1344</v>
      </c>
      <c r="D1252" s="215" t="s">
        <v>4089</v>
      </c>
      <c r="E1252" s="214" t="s">
        <v>4090</v>
      </c>
      <c r="F1252" s="216" t="s">
        <v>1724</v>
      </c>
    </row>
    <row r="1253" spans="1:6">
      <c r="A1253" s="214" t="s">
        <v>1708</v>
      </c>
      <c r="B1253" s="146" t="s">
        <v>7</v>
      </c>
      <c r="C1253" s="215" t="s">
        <v>1344</v>
      </c>
      <c r="D1253" s="215" t="s">
        <v>4091</v>
      </c>
      <c r="E1253" s="214" t="s">
        <v>4092</v>
      </c>
      <c r="F1253" s="216" t="s">
        <v>1724</v>
      </c>
    </row>
    <row r="1254" spans="1:6">
      <c r="A1254" s="214" t="s">
        <v>1708</v>
      </c>
      <c r="B1254" s="146" t="s">
        <v>7</v>
      </c>
      <c r="C1254" s="215" t="s">
        <v>1344</v>
      </c>
      <c r="D1254" s="215" t="s">
        <v>4093</v>
      </c>
      <c r="E1254" s="214" t="s">
        <v>4094</v>
      </c>
      <c r="F1254" s="216" t="s">
        <v>1724</v>
      </c>
    </row>
    <row r="1255" spans="1:6">
      <c r="A1255" s="214" t="s">
        <v>1708</v>
      </c>
      <c r="B1255" s="146" t="s">
        <v>7</v>
      </c>
      <c r="C1255" s="215" t="s">
        <v>1344</v>
      </c>
      <c r="D1255" s="215" t="s">
        <v>4095</v>
      </c>
      <c r="E1255" s="214" t="s">
        <v>4096</v>
      </c>
      <c r="F1255" s="216" t="s">
        <v>1724</v>
      </c>
    </row>
    <row r="1256" spans="1:6">
      <c r="A1256" s="214" t="s">
        <v>1708</v>
      </c>
      <c r="B1256" s="146" t="s">
        <v>7</v>
      </c>
      <c r="C1256" s="215" t="s">
        <v>1344</v>
      </c>
      <c r="D1256" s="215" t="s">
        <v>4097</v>
      </c>
      <c r="E1256" s="214" t="s">
        <v>4098</v>
      </c>
      <c r="F1256" s="216" t="s">
        <v>1724</v>
      </c>
    </row>
    <row r="1257" spans="1:6">
      <c r="A1257" s="214" t="s">
        <v>1708</v>
      </c>
      <c r="B1257" s="146" t="s">
        <v>7</v>
      </c>
      <c r="C1257" s="215" t="s">
        <v>1344</v>
      </c>
      <c r="D1257" s="215" t="s">
        <v>4099</v>
      </c>
      <c r="E1257" s="214" t="s">
        <v>4100</v>
      </c>
      <c r="F1257" s="216" t="s">
        <v>1724</v>
      </c>
    </row>
    <row r="1258" spans="1:6">
      <c r="A1258" s="214" t="s">
        <v>1708</v>
      </c>
      <c r="B1258" s="146" t="s">
        <v>7</v>
      </c>
      <c r="C1258" s="215" t="s">
        <v>1344</v>
      </c>
      <c r="D1258" s="215" t="s">
        <v>4101</v>
      </c>
      <c r="E1258" s="214" t="s">
        <v>4102</v>
      </c>
      <c r="F1258" s="216" t="s">
        <v>1724</v>
      </c>
    </row>
    <row r="1259" spans="1:6">
      <c r="A1259" s="214" t="s">
        <v>1708</v>
      </c>
      <c r="B1259" s="146" t="s">
        <v>7</v>
      </c>
      <c r="C1259" s="215" t="s">
        <v>1344</v>
      </c>
      <c r="D1259" s="215" t="s">
        <v>4103</v>
      </c>
      <c r="E1259" s="214" t="s">
        <v>4104</v>
      </c>
      <c r="F1259" s="216" t="s">
        <v>1724</v>
      </c>
    </row>
    <row r="1260" spans="1:6">
      <c r="A1260" s="214" t="s">
        <v>1708</v>
      </c>
      <c r="B1260" s="146" t="s">
        <v>7</v>
      </c>
      <c r="C1260" s="215" t="s">
        <v>1344</v>
      </c>
      <c r="D1260" s="215" t="s">
        <v>4105</v>
      </c>
      <c r="E1260" s="214" t="s">
        <v>4106</v>
      </c>
      <c r="F1260" s="216" t="s">
        <v>1724</v>
      </c>
    </row>
    <row r="1261" spans="1:6">
      <c r="A1261" s="214" t="s">
        <v>1708</v>
      </c>
      <c r="B1261" s="146" t="s">
        <v>7</v>
      </c>
      <c r="C1261" s="215" t="s">
        <v>1344</v>
      </c>
      <c r="D1261" s="215" t="s">
        <v>4107</v>
      </c>
      <c r="E1261" s="214" t="s">
        <v>4108</v>
      </c>
      <c r="F1261" s="216" t="s">
        <v>1724</v>
      </c>
    </row>
    <row r="1262" spans="1:6">
      <c r="A1262" s="214" t="s">
        <v>1708</v>
      </c>
      <c r="B1262" s="146" t="s">
        <v>7</v>
      </c>
      <c r="C1262" s="215" t="s">
        <v>1344</v>
      </c>
      <c r="D1262" s="215" t="s">
        <v>4109</v>
      </c>
      <c r="E1262" s="214" t="s">
        <v>4110</v>
      </c>
      <c r="F1262" s="216" t="s">
        <v>1724</v>
      </c>
    </row>
    <row r="1263" spans="1:6">
      <c r="A1263" s="214" t="s">
        <v>1708</v>
      </c>
      <c r="B1263" s="146" t="s">
        <v>7</v>
      </c>
      <c r="C1263" s="215" t="s">
        <v>1344</v>
      </c>
      <c r="D1263" s="215" t="s">
        <v>4111</v>
      </c>
      <c r="E1263" s="214" t="s">
        <v>4112</v>
      </c>
      <c r="F1263" s="216" t="s">
        <v>1724</v>
      </c>
    </row>
    <row r="1264" spans="1:6">
      <c r="A1264" s="214" t="s">
        <v>1708</v>
      </c>
      <c r="B1264" s="146" t="s">
        <v>7</v>
      </c>
      <c r="C1264" s="215" t="s">
        <v>1344</v>
      </c>
      <c r="D1264" s="215" t="s">
        <v>4113</v>
      </c>
      <c r="E1264" s="214" t="s">
        <v>4114</v>
      </c>
      <c r="F1264" s="216" t="s">
        <v>1724</v>
      </c>
    </row>
    <row r="1265" spans="1:6">
      <c r="A1265" s="214" t="s">
        <v>1708</v>
      </c>
      <c r="B1265" s="146" t="s">
        <v>7</v>
      </c>
      <c r="C1265" s="215" t="s">
        <v>1344</v>
      </c>
      <c r="D1265" s="215" t="s">
        <v>3097</v>
      </c>
      <c r="E1265" s="214" t="s">
        <v>3098</v>
      </c>
      <c r="F1265" s="216" t="s">
        <v>1724</v>
      </c>
    </row>
    <row r="1266" spans="1:6">
      <c r="A1266" s="214" t="s">
        <v>1708</v>
      </c>
      <c r="B1266" s="146" t="s">
        <v>7</v>
      </c>
      <c r="C1266" s="215" t="s">
        <v>1344</v>
      </c>
      <c r="D1266" s="215" t="s">
        <v>4115</v>
      </c>
      <c r="E1266" s="214" t="s">
        <v>4116</v>
      </c>
      <c r="F1266" s="216" t="s">
        <v>1724</v>
      </c>
    </row>
    <row r="1267" spans="1:6">
      <c r="A1267" s="214" t="s">
        <v>1708</v>
      </c>
      <c r="B1267" s="146" t="s">
        <v>7</v>
      </c>
      <c r="C1267" s="215" t="s">
        <v>1344</v>
      </c>
      <c r="D1267" s="215" t="s">
        <v>4113</v>
      </c>
      <c r="E1267" s="214" t="s">
        <v>4117</v>
      </c>
      <c r="F1267" s="216" t="s">
        <v>1724</v>
      </c>
    </row>
    <row r="1268" spans="1:6">
      <c r="A1268" s="214" t="s">
        <v>1708</v>
      </c>
      <c r="B1268" s="146" t="s">
        <v>7</v>
      </c>
      <c r="C1268" s="215" t="s">
        <v>1344</v>
      </c>
      <c r="D1268" s="215" t="s">
        <v>4118</v>
      </c>
      <c r="E1268" s="214" t="s">
        <v>4119</v>
      </c>
      <c r="F1268" s="216" t="s">
        <v>1724</v>
      </c>
    </row>
    <row r="1269" spans="1:6">
      <c r="A1269" s="214" t="s">
        <v>1708</v>
      </c>
      <c r="B1269" s="146" t="s">
        <v>7</v>
      </c>
      <c r="C1269" s="215" t="s">
        <v>1344</v>
      </c>
      <c r="D1269" s="215" t="s">
        <v>4111</v>
      </c>
      <c r="E1269" s="214" t="s">
        <v>4120</v>
      </c>
      <c r="F1269" s="216" t="s">
        <v>1724</v>
      </c>
    </row>
    <row r="1270" spans="1:6">
      <c r="A1270" s="214" t="s">
        <v>1708</v>
      </c>
      <c r="B1270" s="146" t="s">
        <v>7</v>
      </c>
      <c r="C1270" s="215" t="s">
        <v>1344</v>
      </c>
      <c r="D1270" s="215" t="s">
        <v>4121</v>
      </c>
      <c r="E1270" s="214" t="s">
        <v>4122</v>
      </c>
      <c r="F1270" s="216" t="s">
        <v>1724</v>
      </c>
    </row>
    <row r="1271" spans="1:6">
      <c r="A1271" s="214" t="s">
        <v>1708</v>
      </c>
      <c r="B1271" s="146" t="s">
        <v>7</v>
      </c>
      <c r="C1271" s="215" t="s">
        <v>1344</v>
      </c>
      <c r="D1271" s="215" t="s">
        <v>4123</v>
      </c>
      <c r="E1271" s="214" t="s">
        <v>4124</v>
      </c>
      <c r="F1271" s="216" t="s">
        <v>1724</v>
      </c>
    </row>
    <row r="1272" spans="1:6">
      <c r="A1272" s="214" t="s">
        <v>1708</v>
      </c>
      <c r="B1272" s="146" t="s">
        <v>7</v>
      </c>
      <c r="C1272" s="215" t="s">
        <v>1344</v>
      </c>
      <c r="D1272" s="215" t="s">
        <v>4125</v>
      </c>
      <c r="E1272" s="214" t="s">
        <v>4126</v>
      </c>
      <c r="F1272" s="216" t="s">
        <v>1724</v>
      </c>
    </row>
    <row r="1273" spans="1:6">
      <c r="A1273" s="214" t="s">
        <v>1708</v>
      </c>
      <c r="B1273" s="146" t="s">
        <v>7</v>
      </c>
      <c r="C1273" s="215" t="s">
        <v>1344</v>
      </c>
      <c r="D1273" s="215" t="s">
        <v>4109</v>
      </c>
      <c r="E1273" s="214" t="s">
        <v>4127</v>
      </c>
      <c r="F1273" s="216" t="s">
        <v>1724</v>
      </c>
    </row>
    <row r="1274" spans="1:6">
      <c r="A1274" s="214" t="s">
        <v>1708</v>
      </c>
      <c r="B1274" s="146" t="s">
        <v>7</v>
      </c>
      <c r="C1274" s="215" t="s">
        <v>1344</v>
      </c>
      <c r="D1274" s="215" t="s">
        <v>4115</v>
      </c>
      <c r="E1274" s="214" t="s">
        <v>4128</v>
      </c>
      <c r="F1274" s="216" t="s">
        <v>1724</v>
      </c>
    </row>
    <row r="1275" spans="1:6">
      <c r="A1275" s="214" t="s">
        <v>1713</v>
      </c>
      <c r="B1275" s="146" t="s">
        <v>7</v>
      </c>
      <c r="C1275" s="215" t="s">
        <v>1344</v>
      </c>
      <c r="D1275" s="215" t="s">
        <v>4129</v>
      </c>
      <c r="E1275" s="214" t="s">
        <v>4130</v>
      </c>
      <c r="F1275" s="216" t="s">
        <v>1724</v>
      </c>
    </row>
    <row r="1276" spans="1:6">
      <c r="A1276" s="214" t="s">
        <v>1713</v>
      </c>
      <c r="B1276" s="146" t="s">
        <v>7</v>
      </c>
      <c r="C1276" s="215" t="s">
        <v>1344</v>
      </c>
      <c r="D1276" s="215" t="s">
        <v>4131</v>
      </c>
      <c r="E1276" s="214" t="s">
        <v>4132</v>
      </c>
      <c r="F1276" s="216" t="s">
        <v>1724</v>
      </c>
    </row>
    <row r="1277" spans="1:6">
      <c r="A1277" s="214" t="s">
        <v>1713</v>
      </c>
      <c r="B1277" s="146" t="s">
        <v>7</v>
      </c>
      <c r="C1277" s="215" t="s">
        <v>1344</v>
      </c>
      <c r="D1277" s="215" t="s">
        <v>4133</v>
      </c>
      <c r="E1277" s="214" t="s">
        <v>4134</v>
      </c>
      <c r="F1277" s="216" t="s">
        <v>1724</v>
      </c>
    </row>
    <row r="1278" spans="1:6">
      <c r="A1278" s="214" t="s">
        <v>1713</v>
      </c>
      <c r="B1278" s="146" t="s">
        <v>7</v>
      </c>
      <c r="C1278" s="215" t="s">
        <v>1344</v>
      </c>
      <c r="D1278" s="215" t="s">
        <v>4135</v>
      </c>
      <c r="E1278" s="214" t="s">
        <v>4136</v>
      </c>
      <c r="F1278" s="216" t="s">
        <v>1724</v>
      </c>
    </row>
    <row r="1279" spans="1:6">
      <c r="A1279" s="214" t="s">
        <v>1713</v>
      </c>
      <c r="B1279" s="146" t="s">
        <v>7</v>
      </c>
      <c r="C1279" s="215" t="s">
        <v>1344</v>
      </c>
      <c r="D1279" s="215" t="s">
        <v>4137</v>
      </c>
      <c r="E1279" s="214" t="s">
        <v>4138</v>
      </c>
      <c r="F1279" s="216" t="s">
        <v>1724</v>
      </c>
    </row>
    <row r="1280" spans="1:6">
      <c r="A1280" s="214" t="s">
        <v>1713</v>
      </c>
      <c r="B1280" s="146" t="s">
        <v>7</v>
      </c>
      <c r="C1280" s="215" t="s">
        <v>1344</v>
      </c>
      <c r="D1280" s="215" t="s">
        <v>4139</v>
      </c>
      <c r="E1280" s="214" t="s">
        <v>4140</v>
      </c>
      <c r="F1280" s="216" t="s">
        <v>1724</v>
      </c>
    </row>
    <row r="1281" spans="1:6">
      <c r="A1281" s="214" t="s">
        <v>1713</v>
      </c>
      <c r="B1281" s="146" t="s">
        <v>7</v>
      </c>
      <c r="C1281" s="215" t="s">
        <v>1344</v>
      </c>
      <c r="D1281" s="215" t="s">
        <v>4141</v>
      </c>
      <c r="E1281" s="214" t="s">
        <v>4142</v>
      </c>
      <c r="F1281" s="216" t="s">
        <v>1724</v>
      </c>
    </row>
    <row r="1282" spans="1:6">
      <c r="A1282" s="214" t="s">
        <v>1713</v>
      </c>
      <c r="B1282" s="146" t="s">
        <v>7</v>
      </c>
      <c r="C1282" s="215" t="s">
        <v>1344</v>
      </c>
      <c r="D1282" s="215" t="s">
        <v>4143</v>
      </c>
      <c r="E1282" s="214" t="s">
        <v>4144</v>
      </c>
      <c r="F1282" s="216" t="s">
        <v>1724</v>
      </c>
    </row>
    <row r="1283" spans="1:6">
      <c r="A1283" s="214" t="s">
        <v>1713</v>
      </c>
      <c r="B1283" s="146" t="s">
        <v>7</v>
      </c>
      <c r="C1283" s="215" t="s">
        <v>1344</v>
      </c>
      <c r="D1283" s="215" t="s">
        <v>4145</v>
      </c>
      <c r="E1283" s="214" t="s">
        <v>4146</v>
      </c>
      <c r="F1283" s="216" t="s">
        <v>1724</v>
      </c>
    </row>
    <row r="1284" spans="1:6">
      <c r="A1284" s="214" t="s">
        <v>1713</v>
      </c>
      <c r="B1284" s="146" t="s">
        <v>7</v>
      </c>
      <c r="C1284" s="215" t="s">
        <v>1344</v>
      </c>
      <c r="D1284" s="215" t="s">
        <v>4147</v>
      </c>
      <c r="E1284" s="214" t="s">
        <v>4148</v>
      </c>
      <c r="F1284" s="216" t="s">
        <v>1724</v>
      </c>
    </row>
    <row r="1285" spans="1:6">
      <c r="A1285" s="214" t="s">
        <v>1713</v>
      </c>
      <c r="B1285" s="146" t="s">
        <v>7</v>
      </c>
      <c r="C1285" s="215" t="s">
        <v>1344</v>
      </c>
      <c r="D1285" s="215" t="s">
        <v>4149</v>
      </c>
      <c r="E1285" s="214" t="s">
        <v>4150</v>
      </c>
      <c r="F1285" s="216" t="s">
        <v>1724</v>
      </c>
    </row>
    <row r="1286" spans="1:6">
      <c r="A1286" s="214" t="s">
        <v>1713</v>
      </c>
      <c r="B1286" s="146" t="s">
        <v>7</v>
      </c>
      <c r="C1286" s="215" t="s">
        <v>1344</v>
      </c>
      <c r="D1286" s="215" t="s">
        <v>4151</v>
      </c>
      <c r="E1286" s="214" t="s">
        <v>4152</v>
      </c>
      <c r="F1286" s="216" t="s">
        <v>1724</v>
      </c>
    </row>
    <row r="1287" spans="1:6">
      <c r="A1287" s="214" t="s">
        <v>1713</v>
      </c>
      <c r="B1287" s="146" t="s">
        <v>7</v>
      </c>
      <c r="C1287" s="215" t="s">
        <v>1344</v>
      </c>
      <c r="D1287" s="215" t="s">
        <v>4153</v>
      </c>
      <c r="E1287" s="214" t="s">
        <v>4154</v>
      </c>
      <c r="F1287" s="216" t="s">
        <v>1724</v>
      </c>
    </row>
    <row r="1288" spans="1:6">
      <c r="A1288" s="214" t="s">
        <v>1713</v>
      </c>
      <c r="B1288" s="146" t="s">
        <v>7</v>
      </c>
      <c r="C1288" s="215" t="s">
        <v>1344</v>
      </c>
      <c r="D1288" s="215" t="s">
        <v>4155</v>
      </c>
      <c r="E1288" s="214" t="s">
        <v>4156</v>
      </c>
      <c r="F1288" s="216" t="s">
        <v>1724</v>
      </c>
    </row>
    <row r="1289" spans="1:6">
      <c r="A1289" s="214" t="s">
        <v>1713</v>
      </c>
      <c r="B1289" s="146" t="s">
        <v>7</v>
      </c>
      <c r="C1289" s="215" t="s">
        <v>1344</v>
      </c>
      <c r="D1289" s="215" t="s">
        <v>4157</v>
      </c>
      <c r="E1289" s="214" t="s">
        <v>4158</v>
      </c>
      <c r="F1289" s="216" t="s">
        <v>1724</v>
      </c>
    </row>
    <row r="1290" spans="1:6">
      <c r="A1290" s="214" t="s">
        <v>1713</v>
      </c>
      <c r="B1290" s="146" t="s">
        <v>7</v>
      </c>
      <c r="C1290" s="215" t="s">
        <v>1344</v>
      </c>
      <c r="D1290" s="215" t="s">
        <v>4159</v>
      </c>
      <c r="E1290" s="214" t="s">
        <v>4160</v>
      </c>
      <c r="F1290" s="216" t="s">
        <v>1724</v>
      </c>
    </row>
    <row r="1291" spans="1:6">
      <c r="A1291" s="214" t="s">
        <v>1713</v>
      </c>
      <c r="B1291" s="146" t="s">
        <v>7</v>
      </c>
      <c r="C1291" s="215" t="s">
        <v>1344</v>
      </c>
      <c r="D1291" s="215" t="s">
        <v>4161</v>
      </c>
      <c r="E1291" s="214" t="s">
        <v>4162</v>
      </c>
      <c r="F1291" s="216" t="s">
        <v>1724</v>
      </c>
    </row>
    <row r="1292" spans="1:6">
      <c r="A1292" s="214" t="s">
        <v>1713</v>
      </c>
      <c r="B1292" s="146" t="s">
        <v>7</v>
      </c>
      <c r="C1292" s="215" t="s">
        <v>1344</v>
      </c>
      <c r="D1292" s="215" t="s">
        <v>4163</v>
      </c>
      <c r="E1292" s="214" t="s">
        <v>4164</v>
      </c>
      <c r="F1292" s="216" t="s">
        <v>1724</v>
      </c>
    </row>
    <row r="1293" spans="1:6">
      <c r="A1293" s="214" t="s">
        <v>1713</v>
      </c>
      <c r="B1293" s="146" t="s">
        <v>7</v>
      </c>
      <c r="C1293" s="215" t="s">
        <v>1344</v>
      </c>
      <c r="D1293" s="215" t="s">
        <v>4165</v>
      </c>
      <c r="E1293" s="214" t="s">
        <v>4166</v>
      </c>
      <c r="F1293" s="216" t="s">
        <v>1724</v>
      </c>
    </row>
    <row r="1294" spans="1:6">
      <c r="A1294" s="214" t="s">
        <v>1713</v>
      </c>
      <c r="B1294" s="146" t="s">
        <v>7</v>
      </c>
      <c r="C1294" s="215" t="s">
        <v>1344</v>
      </c>
      <c r="D1294" s="215" t="s">
        <v>4167</v>
      </c>
      <c r="E1294" s="214" t="s">
        <v>4168</v>
      </c>
      <c r="F1294" s="216" t="s">
        <v>1724</v>
      </c>
    </row>
    <row r="1295" spans="1:6">
      <c r="A1295" s="214" t="s">
        <v>1713</v>
      </c>
      <c r="B1295" s="146" t="s">
        <v>7</v>
      </c>
      <c r="C1295" s="215" t="s">
        <v>1344</v>
      </c>
      <c r="D1295" s="215" t="s">
        <v>4169</v>
      </c>
      <c r="E1295" s="214" t="s">
        <v>4170</v>
      </c>
      <c r="F1295" s="216" t="s">
        <v>1724</v>
      </c>
    </row>
    <row r="1296" spans="1:6">
      <c r="A1296" s="214" t="s">
        <v>1713</v>
      </c>
      <c r="B1296" s="146" t="s">
        <v>7</v>
      </c>
      <c r="C1296" s="215" t="s">
        <v>1344</v>
      </c>
      <c r="D1296" s="215" t="s">
        <v>4171</v>
      </c>
      <c r="E1296" s="214" t="s">
        <v>4172</v>
      </c>
      <c r="F1296" s="216" t="s">
        <v>1724</v>
      </c>
    </row>
    <row r="1297" spans="1:6">
      <c r="A1297" s="214" t="s">
        <v>1713</v>
      </c>
      <c r="B1297" s="146" t="s">
        <v>7</v>
      </c>
      <c r="C1297" s="215" t="s">
        <v>1344</v>
      </c>
      <c r="D1297" s="215" t="s">
        <v>4173</v>
      </c>
      <c r="E1297" s="214" t="s">
        <v>4174</v>
      </c>
      <c r="F1297" s="216" t="s">
        <v>1724</v>
      </c>
    </row>
    <row r="1298" spans="1:6">
      <c r="A1298" s="214" t="s">
        <v>1713</v>
      </c>
      <c r="B1298" s="146" t="s">
        <v>7</v>
      </c>
      <c r="C1298" s="215" t="s">
        <v>1344</v>
      </c>
      <c r="D1298" s="215" t="s">
        <v>4175</v>
      </c>
      <c r="E1298" s="214" t="s">
        <v>4176</v>
      </c>
      <c r="F1298" s="216" t="s">
        <v>1724</v>
      </c>
    </row>
    <row r="1299" spans="1:6">
      <c r="A1299" s="214" t="s">
        <v>1713</v>
      </c>
      <c r="B1299" s="146" t="s">
        <v>7</v>
      </c>
      <c r="C1299" s="215" t="s">
        <v>1344</v>
      </c>
      <c r="D1299" s="215" t="s">
        <v>4177</v>
      </c>
      <c r="E1299" s="214" t="s">
        <v>4178</v>
      </c>
      <c r="F1299" s="216" t="s">
        <v>1724</v>
      </c>
    </row>
    <row r="1300" spans="1:6">
      <c r="A1300" s="214" t="s">
        <v>1713</v>
      </c>
      <c r="B1300" s="146" t="s">
        <v>7</v>
      </c>
      <c r="C1300" s="215" t="s">
        <v>1344</v>
      </c>
      <c r="D1300" s="215" t="s">
        <v>4179</v>
      </c>
      <c r="E1300" s="214" t="s">
        <v>4180</v>
      </c>
      <c r="F1300" s="216" t="s">
        <v>1724</v>
      </c>
    </row>
    <row r="1301" spans="1:6">
      <c r="A1301" s="214" t="s">
        <v>1713</v>
      </c>
      <c r="B1301" s="146" t="s">
        <v>7</v>
      </c>
      <c r="C1301" s="215" t="s">
        <v>1344</v>
      </c>
      <c r="D1301" s="215" t="s">
        <v>4181</v>
      </c>
      <c r="E1301" s="214" t="s">
        <v>4182</v>
      </c>
      <c r="F1301" s="216" t="s">
        <v>1724</v>
      </c>
    </row>
    <row r="1302" spans="1:6">
      <c r="A1302" s="214" t="s">
        <v>1713</v>
      </c>
      <c r="B1302" s="146" t="s">
        <v>7</v>
      </c>
      <c r="C1302" s="215" t="s">
        <v>1344</v>
      </c>
      <c r="D1302" s="215" t="s">
        <v>4183</v>
      </c>
      <c r="E1302" s="214" t="s">
        <v>4184</v>
      </c>
      <c r="F1302" s="216" t="s">
        <v>1724</v>
      </c>
    </row>
    <row r="1303" spans="1:6">
      <c r="A1303" s="214" t="s">
        <v>1713</v>
      </c>
      <c r="B1303" s="146" t="s">
        <v>7</v>
      </c>
      <c r="C1303" s="215" t="s">
        <v>1344</v>
      </c>
      <c r="D1303" s="215" t="s">
        <v>4185</v>
      </c>
      <c r="E1303" s="214" t="s">
        <v>4186</v>
      </c>
      <c r="F1303" s="216" t="s">
        <v>1724</v>
      </c>
    </row>
    <row r="1304" spans="1:6">
      <c r="A1304" s="214" t="s">
        <v>1713</v>
      </c>
      <c r="B1304" s="146" t="s">
        <v>7</v>
      </c>
      <c r="C1304" s="215" t="s">
        <v>1344</v>
      </c>
      <c r="D1304" s="215" t="s">
        <v>4187</v>
      </c>
      <c r="E1304" s="214" t="s">
        <v>4188</v>
      </c>
      <c r="F1304" s="216" t="s">
        <v>1724</v>
      </c>
    </row>
    <row r="1305" spans="1:6">
      <c r="A1305" s="214" t="s">
        <v>1713</v>
      </c>
      <c r="B1305" s="146" t="s">
        <v>7</v>
      </c>
      <c r="C1305" s="215" t="s">
        <v>1344</v>
      </c>
      <c r="D1305" s="215" t="s">
        <v>4189</v>
      </c>
      <c r="E1305" s="214" t="s">
        <v>4190</v>
      </c>
      <c r="F1305" s="216" t="s">
        <v>1724</v>
      </c>
    </row>
    <row r="1306" spans="1:6">
      <c r="A1306" s="214" t="s">
        <v>1713</v>
      </c>
      <c r="B1306" s="146" t="s">
        <v>7</v>
      </c>
      <c r="C1306" s="215" t="s">
        <v>1344</v>
      </c>
      <c r="D1306" s="215" t="s">
        <v>4191</v>
      </c>
      <c r="E1306" s="214" t="s">
        <v>4192</v>
      </c>
      <c r="F1306" s="216" t="s">
        <v>1724</v>
      </c>
    </row>
    <row r="1307" spans="1:6">
      <c r="A1307" s="214" t="s">
        <v>1713</v>
      </c>
      <c r="B1307" s="146" t="s">
        <v>7</v>
      </c>
      <c r="C1307" s="215" t="s">
        <v>1344</v>
      </c>
      <c r="D1307" s="215" t="s">
        <v>4193</v>
      </c>
      <c r="E1307" s="214" t="s">
        <v>4194</v>
      </c>
      <c r="F1307" s="216" t="s">
        <v>1724</v>
      </c>
    </row>
    <row r="1308" spans="1:6">
      <c r="A1308" s="214" t="s">
        <v>1713</v>
      </c>
      <c r="B1308" s="146" t="s">
        <v>7</v>
      </c>
      <c r="C1308" s="215" t="s">
        <v>1344</v>
      </c>
      <c r="D1308" s="215" t="s">
        <v>4195</v>
      </c>
      <c r="E1308" s="214" t="s">
        <v>4196</v>
      </c>
      <c r="F1308" s="216" t="s">
        <v>1724</v>
      </c>
    </row>
    <row r="1309" spans="1:6">
      <c r="A1309" s="214" t="s">
        <v>1713</v>
      </c>
      <c r="B1309" s="146" t="s">
        <v>7</v>
      </c>
      <c r="C1309" s="215" t="s">
        <v>1344</v>
      </c>
      <c r="D1309" s="215" t="s">
        <v>4197</v>
      </c>
      <c r="E1309" s="214" t="s">
        <v>4198</v>
      </c>
      <c r="F1309" s="216" t="s">
        <v>1724</v>
      </c>
    </row>
    <row r="1310" spans="1:6">
      <c r="A1310" s="214" t="s">
        <v>1713</v>
      </c>
      <c r="B1310" s="146" t="s">
        <v>7</v>
      </c>
      <c r="C1310" s="215" t="s">
        <v>1344</v>
      </c>
      <c r="D1310" s="215" t="s">
        <v>4199</v>
      </c>
      <c r="E1310" s="214" t="s">
        <v>4200</v>
      </c>
      <c r="F1310" s="216" t="s">
        <v>1724</v>
      </c>
    </row>
    <row r="1311" spans="1:6">
      <c r="A1311" s="214" t="s">
        <v>1713</v>
      </c>
      <c r="B1311" s="146" t="s">
        <v>7</v>
      </c>
      <c r="C1311" s="215" t="s">
        <v>1344</v>
      </c>
      <c r="D1311" s="215" t="s">
        <v>4201</v>
      </c>
      <c r="E1311" s="214" t="s">
        <v>4202</v>
      </c>
      <c r="F1311" s="216" t="s">
        <v>1724</v>
      </c>
    </row>
    <row r="1312" spans="1:6">
      <c r="A1312" s="214" t="s">
        <v>1713</v>
      </c>
      <c r="B1312" s="146" t="s">
        <v>7</v>
      </c>
      <c r="C1312" s="215" t="s">
        <v>1344</v>
      </c>
      <c r="D1312" s="215" t="s">
        <v>4203</v>
      </c>
      <c r="E1312" s="214" t="s">
        <v>4204</v>
      </c>
      <c r="F1312" s="216" t="s">
        <v>1724</v>
      </c>
    </row>
    <row r="1313" spans="1:6">
      <c r="A1313" s="214" t="s">
        <v>1713</v>
      </c>
      <c r="B1313" s="146" t="s">
        <v>7</v>
      </c>
      <c r="C1313" s="215" t="s">
        <v>1344</v>
      </c>
      <c r="D1313" s="215" t="s">
        <v>4205</v>
      </c>
      <c r="E1313" s="214" t="s">
        <v>4206</v>
      </c>
      <c r="F1313" s="216" t="s">
        <v>1724</v>
      </c>
    </row>
    <row r="1314" spans="1:6">
      <c r="A1314" s="214" t="s">
        <v>1713</v>
      </c>
      <c r="B1314" s="146" t="s">
        <v>7</v>
      </c>
      <c r="C1314" s="215" t="s">
        <v>1344</v>
      </c>
      <c r="D1314" s="215" t="s">
        <v>4207</v>
      </c>
      <c r="E1314" s="214" t="s">
        <v>4208</v>
      </c>
      <c r="F1314" s="216" t="s">
        <v>1724</v>
      </c>
    </row>
    <row r="1315" spans="1:6">
      <c r="A1315" s="214" t="s">
        <v>1713</v>
      </c>
      <c r="B1315" s="146" t="s">
        <v>7</v>
      </c>
      <c r="C1315" s="215" t="s">
        <v>1344</v>
      </c>
      <c r="D1315" s="215" t="s">
        <v>4209</v>
      </c>
      <c r="E1315" s="214" t="s">
        <v>4210</v>
      </c>
      <c r="F1315" s="216" t="s">
        <v>1724</v>
      </c>
    </row>
    <row r="1316" spans="1:6">
      <c r="A1316" s="214" t="s">
        <v>1713</v>
      </c>
      <c r="B1316" s="146" t="s">
        <v>7</v>
      </c>
      <c r="C1316" s="215" t="s">
        <v>1344</v>
      </c>
      <c r="D1316" s="215" t="s">
        <v>4211</v>
      </c>
      <c r="E1316" s="214" t="s">
        <v>4212</v>
      </c>
      <c r="F1316" s="216" t="s">
        <v>1724</v>
      </c>
    </row>
    <row r="1317" spans="1:6">
      <c r="A1317" s="214" t="s">
        <v>1713</v>
      </c>
      <c r="B1317" s="146" t="s">
        <v>7</v>
      </c>
      <c r="C1317" s="215" t="s">
        <v>1344</v>
      </c>
      <c r="D1317" s="215" t="s">
        <v>4213</v>
      </c>
      <c r="E1317" s="214" t="s">
        <v>4214</v>
      </c>
      <c r="F1317" s="216" t="s">
        <v>1724</v>
      </c>
    </row>
    <row r="1318" spans="1:6">
      <c r="A1318" s="214" t="s">
        <v>1713</v>
      </c>
      <c r="B1318" s="146" t="s">
        <v>7</v>
      </c>
      <c r="C1318" s="215" t="s">
        <v>1344</v>
      </c>
      <c r="D1318" s="215" t="s">
        <v>4215</v>
      </c>
      <c r="E1318" s="214" t="s">
        <v>4216</v>
      </c>
      <c r="F1318" s="216" t="s">
        <v>1724</v>
      </c>
    </row>
    <row r="1319" spans="1:6">
      <c r="A1319" s="214" t="s">
        <v>1713</v>
      </c>
      <c r="B1319" s="146" t="s">
        <v>7</v>
      </c>
      <c r="C1319" s="215" t="s">
        <v>1344</v>
      </c>
      <c r="D1319" s="215" t="s">
        <v>4217</v>
      </c>
      <c r="E1319" s="214" t="s">
        <v>4218</v>
      </c>
      <c r="F1319" s="216" t="s">
        <v>1724</v>
      </c>
    </row>
    <row r="1320" spans="1:6">
      <c r="A1320" s="214" t="s">
        <v>1713</v>
      </c>
      <c r="B1320" s="146" t="s">
        <v>7</v>
      </c>
      <c r="C1320" s="215" t="s">
        <v>1344</v>
      </c>
      <c r="D1320" s="215" t="s">
        <v>4219</v>
      </c>
      <c r="E1320" s="214" t="s">
        <v>4220</v>
      </c>
      <c r="F1320" s="216" t="s">
        <v>1724</v>
      </c>
    </row>
    <row r="1321" spans="1:6">
      <c r="A1321" s="214" t="s">
        <v>1713</v>
      </c>
      <c r="B1321" s="146" t="s">
        <v>7</v>
      </c>
      <c r="C1321" s="215" t="s">
        <v>1344</v>
      </c>
      <c r="D1321" s="215" t="s">
        <v>4221</v>
      </c>
      <c r="E1321" s="214" t="s">
        <v>4222</v>
      </c>
      <c r="F1321" s="216" t="s">
        <v>1724</v>
      </c>
    </row>
    <row r="1322" spans="1:6">
      <c r="A1322" s="214" t="s">
        <v>1713</v>
      </c>
      <c r="B1322" s="146" t="s">
        <v>7</v>
      </c>
      <c r="C1322" s="215" t="s">
        <v>1344</v>
      </c>
      <c r="D1322" s="215" t="s">
        <v>4223</v>
      </c>
      <c r="E1322" s="214" t="s">
        <v>4224</v>
      </c>
      <c r="F1322" s="216" t="s">
        <v>1724</v>
      </c>
    </row>
    <row r="1323" spans="1:6">
      <c r="A1323" s="214" t="s">
        <v>1713</v>
      </c>
      <c r="B1323" s="146" t="s">
        <v>7</v>
      </c>
      <c r="C1323" s="215" t="s">
        <v>1344</v>
      </c>
      <c r="D1323" s="215" t="s">
        <v>4225</v>
      </c>
      <c r="E1323" s="214" t="s">
        <v>4226</v>
      </c>
      <c r="F1323" s="216" t="s">
        <v>1724</v>
      </c>
    </row>
    <row r="1324" spans="1:6">
      <c r="A1324" s="214" t="s">
        <v>1713</v>
      </c>
      <c r="B1324" s="146" t="s">
        <v>7</v>
      </c>
      <c r="C1324" s="215" t="s">
        <v>1344</v>
      </c>
      <c r="D1324" s="215" t="s">
        <v>4227</v>
      </c>
      <c r="E1324" s="214" t="s">
        <v>4228</v>
      </c>
      <c r="F1324" s="216" t="s">
        <v>1724</v>
      </c>
    </row>
    <row r="1325" spans="1:6">
      <c r="A1325" s="214" t="s">
        <v>1713</v>
      </c>
      <c r="B1325" s="146" t="s">
        <v>7</v>
      </c>
      <c r="C1325" s="215" t="s">
        <v>1344</v>
      </c>
      <c r="D1325" s="215" t="s">
        <v>4229</v>
      </c>
      <c r="E1325" s="214" t="s">
        <v>4230</v>
      </c>
      <c r="F1325" s="216" t="s">
        <v>1724</v>
      </c>
    </row>
    <row r="1326" spans="1:6">
      <c r="A1326" s="214" t="s">
        <v>1713</v>
      </c>
      <c r="B1326" s="146" t="s">
        <v>7</v>
      </c>
      <c r="C1326" s="215" t="s">
        <v>1344</v>
      </c>
      <c r="D1326" s="215" t="s">
        <v>4231</v>
      </c>
      <c r="E1326" s="214" t="s">
        <v>4232</v>
      </c>
      <c r="F1326" s="216" t="s">
        <v>1724</v>
      </c>
    </row>
    <row r="1327" spans="1:6">
      <c r="A1327" s="214" t="s">
        <v>1713</v>
      </c>
      <c r="B1327" s="146" t="s">
        <v>7</v>
      </c>
      <c r="C1327" s="215" t="s">
        <v>1344</v>
      </c>
      <c r="D1327" s="215" t="s">
        <v>4233</v>
      </c>
      <c r="E1327" s="214" t="s">
        <v>4234</v>
      </c>
      <c r="F1327" s="216" t="s">
        <v>1724</v>
      </c>
    </row>
    <row r="1328" spans="1:6">
      <c r="A1328" s="214" t="s">
        <v>1713</v>
      </c>
      <c r="B1328" s="146" t="s">
        <v>7</v>
      </c>
      <c r="C1328" s="215" t="s">
        <v>1344</v>
      </c>
      <c r="D1328" s="215" t="s">
        <v>4235</v>
      </c>
      <c r="E1328" s="214" t="s">
        <v>4236</v>
      </c>
      <c r="F1328" s="216" t="s">
        <v>1724</v>
      </c>
    </row>
    <row r="1329" spans="1:6">
      <c r="A1329" s="214" t="s">
        <v>1713</v>
      </c>
      <c r="B1329" s="146" t="s">
        <v>7</v>
      </c>
      <c r="C1329" s="215" t="s">
        <v>1344</v>
      </c>
      <c r="D1329" s="215" t="s">
        <v>4237</v>
      </c>
      <c r="E1329" s="214" t="s">
        <v>4238</v>
      </c>
      <c r="F1329" s="216" t="s">
        <v>1724</v>
      </c>
    </row>
    <row r="1330" spans="1:6">
      <c r="A1330" s="214" t="s">
        <v>1713</v>
      </c>
      <c r="B1330" s="146" t="s">
        <v>7</v>
      </c>
      <c r="C1330" s="215" t="s">
        <v>1344</v>
      </c>
      <c r="D1330" s="215" t="s">
        <v>4239</v>
      </c>
      <c r="E1330" s="214" t="s">
        <v>4240</v>
      </c>
      <c r="F1330" s="216" t="s">
        <v>1724</v>
      </c>
    </row>
    <row r="1331" spans="1:6">
      <c r="A1331" s="214" t="s">
        <v>1713</v>
      </c>
      <c r="B1331" s="146" t="s">
        <v>7</v>
      </c>
      <c r="C1331" s="215" t="s">
        <v>1344</v>
      </c>
      <c r="D1331" s="215" t="s">
        <v>4241</v>
      </c>
      <c r="E1331" s="214" t="s">
        <v>4242</v>
      </c>
      <c r="F1331" s="216" t="s">
        <v>1724</v>
      </c>
    </row>
    <row r="1332" spans="1:6">
      <c r="A1332" s="214" t="s">
        <v>1713</v>
      </c>
      <c r="B1332" s="146" t="s">
        <v>7</v>
      </c>
      <c r="C1332" s="215" t="s">
        <v>1344</v>
      </c>
      <c r="D1332" s="215" t="s">
        <v>4243</v>
      </c>
      <c r="E1332" s="214" t="s">
        <v>4244</v>
      </c>
      <c r="F1332" s="216" t="s">
        <v>1724</v>
      </c>
    </row>
    <row r="1333" spans="1:6">
      <c r="A1333" s="214" t="s">
        <v>1713</v>
      </c>
      <c r="B1333" s="146" t="s">
        <v>7</v>
      </c>
      <c r="C1333" s="215" t="s">
        <v>1344</v>
      </c>
      <c r="D1333" s="215" t="s">
        <v>4245</v>
      </c>
      <c r="E1333" s="214" t="s">
        <v>4246</v>
      </c>
      <c r="F1333" s="216" t="s">
        <v>1724</v>
      </c>
    </row>
    <row r="1334" spans="1:6">
      <c r="A1334" s="214" t="s">
        <v>1713</v>
      </c>
      <c r="B1334" s="146" t="s">
        <v>7</v>
      </c>
      <c r="C1334" s="215" t="s">
        <v>1344</v>
      </c>
      <c r="D1334" s="215" t="s">
        <v>4247</v>
      </c>
      <c r="E1334" s="214" t="s">
        <v>4248</v>
      </c>
      <c r="F1334" s="216" t="s">
        <v>1724</v>
      </c>
    </row>
    <row r="1335" spans="1:6">
      <c r="A1335" s="214" t="s">
        <v>1713</v>
      </c>
      <c r="B1335" s="146" t="s">
        <v>7</v>
      </c>
      <c r="C1335" s="215" t="s">
        <v>1344</v>
      </c>
      <c r="D1335" s="215" t="s">
        <v>4249</v>
      </c>
      <c r="E1335" s="214" t="s">
        <v>4250</v>
      </c>
      <c r="F1335" s="216" t="s">
        <v>1724</v>
      </c>
    </row>
    <row r="1336" spans="1:6">
      <c r="A1336" s="214" t="s">
        <v>1713</v>
      </c>
      <c r="B1336" s="146" t="s">
        <v>7</v>
      </c>
      <c r="C1336" s="215" t="s">
        <v>1344</v>
      </c>
      <c r="D1336" s="215" t="s">
        <v>4251</v>
      </c>
      <c r="E1336" s="214" t="s">
        <v>4252</v>
      </c>
      <c r="F1336" s="216" t="s">
        <v>1724</v>
      </c>
    </row>
    <row r="1337" spans="1:6">
      <c r="A1337" s="214" t="s">
        <v>1713</v>
      </c>
      <c r="B1337" s="146" t="s">
        <v>7</v>
      </c>
      <c r="C1337" s="215" t="s">
        <v>1344</v>
      </c>
      <c r="D1337" s="215" t="s">
        <v>4253</v>
      </c>
      <c r="E1337" s="214" t="s">
        <v>4254</v>
      </c>
      <c r="F1337" s="216" t="s">
        <v>1724</v>
      </c>
    </row>
    <row r="1338" spans="1:6">
      <c r="A1338" s="214" t="s">
        <v>1713</v>
      </c>
      <c r="B1338" s="146" t="s">
        <v>7</v>
      </c>
      <c r="C1338" s="215" t="s">
        <v>1344</v>
      </c>
      <c r="D1338" s="215" t="s">
        <v>4255</v>
      </c>
      <c r="E1338" s="214" t="s">
        <v>4256</v>
      </c>
      <c r="F1338" s="216" t="s">
        <v>1724</v>
      </c>
    </row>
    <row r="1339" spans="1:6">
      <c r="A1339" s="214" t="s">
        <v>1713</v>
      </c>
      <c r="B1339" s="146" t="s">
        <v>7</v>
      </c>
      <c r="C1339" s="215" t="s">
        <v>1344</v>
      </c>
      <c r="D1339" s="215" t="s">
        <v>4257</v>
      </c>
      <c r="E1339" s="214" t="s">
        <v>4258</v>
      </c>
      <c r="F1339" s="216" t="s">
        <v>1724</v>
      </c>
    </row>
    <row r="1340" spans="1:6">
      <c r="A1340" s="214" t="s">
        <v>1713</v>
      </c>
      <c r="B1340" s="146" t="s">
        <v>7</v>
      </c>
      <c r="C1340" s="215" t="s">
        <v>1344</v>
      </c>
      <c r="D1340" s="215" t="s">
        <v>4259</v>
      </c>
      <c r="E1340" s="214" t="s">
        <v>4260</v>
      </c>
      <c r="F1340" s="216" t="s">
        <v>1724</v>
      </c>
    </row>
    <row r="1341" spans="1:6">
      <c r="A1341" s="214" t="s">
        <v>1713</v>
      </c>
      <c r="B1341" s="146" t="s">
        <v>7</v>
      </c>
      <c r="C1341" s="215" t="s">
        <v>1344</v>
      </c>
      <c r="D1341" s="215" t="s">
        <v>4261</v>
      </c>
      <c r="E1341" s="214" t="s">
        <v>4262</v>
      </c>
      <c r="F1341" s="216" t="s">
        <v>1724</v>
      </c>
    </row>
    <row r="1342" spans="1:6">
      <c r="A1342" s="214" t="s">
        <v>1713</v>
      </c>
      <c r="B1342" s="146" t="s">
        <v>7</v>
      </c>
      <c r="C1342" s="215" t="s">
        <v>1344</v>
      </c>
      <c r="D1342" s="215" t="s">
        <v>4263</v>
      </c>
      <c r="E1342" s="214" t="s">
        <v>4264</v>
      </c>
      <c r="F1342" s="216" t="s">
        <v>1724</v>
      </c>
    </row>
    <row r="1343" spans="1:6">
      <c r="A1343" s="214" t="s">
        <v>1713</v>
      </c>
      <c r="B1343" s="146" t="s">
        <v>7</v>
      </c>
      <c r="C1343" s="215" t="s">
        <v>1344</v>
      </c>
      <c r="D1343" s="215" t="s">
        <v>4265</v>
      </c>
      <c r="E1343" s="214" t="s">
        <v>4266</v>
      </c>
      <c r="F1343" s="216" t="s">
        <v>1724</v>
      </c>
    </row>
    <row r="1344" spans="1:6">
      <c r="A1344" s="214" t="s">
        <v>1713</v>
      </c>
      <c r="B1344" s="146" t="s">
        <v>7</v>
      </c>
      <c r="C1344" s="215" t="s">
        <v>1344</v>
      </c>
      <c r="D1344" s="215" t="s">
        <v>4267</v>
      </c>
      <c r="E1344" s="214" t="s">
        <v>4268</v>
      </c>
      <c r="F1344" s="216" t="s">
        <v>1724</v>
      </c>
    </row>
    <row r="1345" spans="1:6">
      <c r="A1345" s="214" t="s">
        <v>1713</v>
      </c>
      <c r="B1345" s="146" t="s">
        <v>7</v>
      </c>
      <c r="C1345" s="215" t="s">
        <v>1344</v>
      </c>
      <c r="D1345" s="215" t="s">
        <v>4269</v>
      </c>
      <c r="E1345" s="214" t="s">
        <v>4270</v>
      </c>
      <c r="F1345" s="216" t="s">
        <v>1724</v>
      </c>
    </row>
    <row r="1346" spans="1:6">
      <c r="A1346" s="214" t="s">
        <v>1713</v>
      </c>
      <c r="B1346" s="146" t="s">
        <v>7</v>
      </c>
      <c r="C1346" s="215" t="s">
        <v>1344</v>
      </c>
      <c r="D1346" s="215" t="s">
        <v>4271</v>
      </c>
      <c r="E1346" s="214" t="s">
        <v>4272</v>
      </c>
      <c r="F1346" s="216" t="s">
        <v>1724</v>
      </c>
    </row>
    <row r="1347" spans="1:6">
      <c r="A1347" s="214" t="s">
        <v>1713</v>
      </c>
      <c r="B1347" s="146" t="s">
        <v>7</v>
      </c>
      <c r="C1347" s="215" t="s">
        <v>1344</v>
      </c>
      <c r="D1347" s="215" t="s">
        <v>4273</v>
      </c>
      <c r="E1347" s="214" t="s">
        <v>4274</v>
      </c>
      <c r="F1347" s="216" t="s">
        <v>1724</v>
      </c>
    </row>
    <row r="1348" spans="1:6">
      <c r="A1348" s="214" t="s">
        <v>1713</v>
      </c>
      <c r="B1348" s="146" t="s">
        <v>7</v>
      </c>
      <c r="C1348" s="215" t="s">
        <v>1344</v>
      </c>
      <c r="D1348" s="215" t="s">
        <v>4275</v>
      </c>
      <c r="E1348" s="214" t="s">
        <v>4276</v>
      </c>
      <c r="F1348" s="216" t="s">
        <v>1724</v>
      </c>
    </row>
    <row r="1349" spans="1:6">
      <c r="A1349" s="214" t="s">
        <v>1713</v>
      </c>
      <c r="B1349" s="146" t="s">
        <v>7</v>
      </c>
      <c r="C1349" s="215" t="s">
        <v>1344</v>
      </c>
      <c r="D1349" s="215" t="s">
        <v>4277</v>
      </c>
      <c r="E1349" s="214" t="s">
        <v>4278</v>
      </c>
      <c r="F1349" s="216" t="s">
        <v>1724</v>
      </c>
    </row>
    <row r="1350" spans="1:6">
      <c r="A1350" s="214" t="s">
        <v>1713</v>
      </c>
      <c r="B1350" s="146" t="s">
        <v>7</v>
      </c>
      <c r="C1350" s="215" t="s">
        <v>1344</v>
      </c>
      <c r="D1350" s="215" t="s">
        <v>4279</v>
      </c>
      <c r="E1350" s="214" t="s">
        <v>4280</v>
      </c>
      <c r="F1350" s="216" t="s">
        <v>1724</v>
      </c>
    </row>
    <row r="1351" spans="1:6">
      <c r="A1351" s="214" t="s">
        <v>1713</v>
      </c>
      <c r="B1351" s="146" t="s">
        <v>7</v>
      </c>
      <c r="C1351" s="215" t="s">
        <v>1344</v>
      </c>
      <c r="D1351" s="215" t="s">
        <v>4281</v>
      </c>
      <c r="E1351" s="214" t="s">
        <v>4282</v>
      </c>
      <c r="F1351" s="216" t="s">
        <v>1724</v>
      </c>
    </row>
    <row r="1352" spans="1:6">
      <c r="A1352" s="214" t="s">
        <v>1713</v>
      </c>
      <c r="B1352" s="146" t="s">
        <v>7</v>
      </c>
      <c r="C1352" s="215" t="s">
        <v>1344</v>
      </c>
      <c r="D1352" s="215" t="s">
        <v>4283</v>
      </c>
      <c r="E1352" s="214" t="s">
        <v>4284</v>
      </c>
      <c r="F1352" s="216" t="s">
        <v>1724</v>
      </c>
    </row>
    <row r="1353" spans="1:6">
      <c r="A1353" s="214" t="s">
        <v>1713</v>
      </c>
      <c r="B1353" s="146" t="s">
        <v>7</v>
      </c>
      <c r="C1353" s="215" t="s">
        <v>1344</v>
      </c>
      <c r="D1353" s="215" t="s">
        <v>4285</v>
      </c>
      <c r="E1353" s="214" t="s">
        <v>4286</v>
      </c>
      <c r="F1353" s="216" t="s">
        <v>1724</v>
      </c>
    </row>
    <row r="1354" spans="1:6">
      <c r="A1354" s="214" t="s">
        <v>1713</v>
      </c>
      <c r="B1354" s="146" t="s">
        <v>7</v>
      </c>
      <c r="C1354" s="215" t="s">
        <v>1344</v>
      </c>
      <c r="D1354" s="215" t="s">
        <v>4287</v>
      </c>
      <c r="E1354" s="214" t="s">
        <v>4288</v>
      </c>
      <c r="F1354" s="216" t="s">
        <v>1724</v>
      </c>
    </row>
    <row r="1355" spans="1:6">
      <c r="A1355" s="214" t="s">
        <v>1713</v>
      </c>
      <c r="B1355" s="146" t="s">
        <v>7</v>
      </c>
      <c r="C1355" s="215" t="s">
        <v>1344</v>
      </c>
      <c r="D1355" s="215" t="s">
        <v>4289</v>
      </c>
      <c r="E1355" s="214" t="s">
        <v>4290</v>
      </c>
      <c r="F1355" s="216" t="s">
        <v>1724</v>
      </c>
    </row>
    <row r="1356" spans="1:6">
      <c r="A1356" s="214" t="s">
        <v>1713</v>
      </c>
      <c r="B1356" s="146" t="s">
        <v>7</v>
      </c>
      <c r="C1356" s="215" t="s">
        <v>1344</v>
      </c>
      <c r="D1356" s="215" t="s">
        <v>4291</v>
      </c>
      <c r="E1356" s="214" t="s">
        <v>4292</v>
      </c>
      <c r="F1356" s="216" t="s">
        <v>1724</v>
      </c>
    </row>
    <row r="1357" spans="1:6">
      <c r="A1357" s="214" t="s">
        <v>1713</v>
      </c>
      <c r="B1357" s="146" t="s">
        <v>7</v>
      </c>
      <c r="C1357" s="215" t="s">
        <v>1344</v>
      </c>
      <c r="D1357" s="215" t="s">
        <v>4293</v>
      </c>
      <c r="E1357" s="214" t="s">
        <v>4294</v>
      </c>
      <c r="F1357" s="216" t="s">
        <v>1724</v>
      </c>
    </row>
    <row r="1358" spans="1:6">
      <c r="A1358" s="214" t="s">
        <v>1713</v>
      </c>
      <c r="B1358" s="146" t="s">
        <v>7</v>
      </c>
      <c r="C1358" s="215" t="s">
        <v>1344</v>
      </c>
      <c r="D1358" s="215" t="s">
        <v>4295</v>
      </c>
      <c r="E1358" s="214" t="s">
        <v>4296</v>
      </c>
      <c r="F1358" s="216" t="s">
        <v>1724</v>
      </c>
    </row>
    <row r="1359" spans="1:6">
      <c r="A1359" s="214" t="s">
        <v>1713</v>
      </c>
      <c r="B1359" s="146" t="s">
        <v>7</v>
      </c>
      <c r="C1359" s="215" t="s">
        <v>1344</v>
      </c>
      <c r="D1359" s="215" t="s">
        <v>4297</v>
      </c>
      <c r="E1359" s="214" t="s">
        <v>4298</v>
      </c>
      <c r="F1359" s="216" t="s">
        <v>1724</v>
      </c>
    </row>
    <row r="1360" spans="1:6">
      <c r="A1360" s="214" t="s">
        <v>1713</v>
      </c>
      <c r="B1360" s="146" t="s">
        <v>7</v>
      </c>
      <c r="C1360" s="215" t="s">
        <v>1344</v>
      </c>
      <c r="D1360" s="215" t="s">
        <v>4299</v>
      </c>
      <c r="E1360" s="214" t="s">
        <v>4300</v>
      </c>
      <c r="F1360" s="216" t="s">
        <v>1724</v>
      </c>
    </row>
    <row r="1361" spans="1:6">
      <c r="A1361" s="214" t="s">
        <v>1713</v>
      </c>
      <c r="B1361" s="146" t="s">
        <v>7</v>
      </c>
      <c r="C1361" s="215" t="s">
        <v>1344</v>
      </c>
      <c r="D1361" s="215" t="s">
        <v>4301</v>
      </c>
      <c r="E1361" s="214" t="s">
        <v>4302</v>
      </c>
      <c r="F1361" s="216" t="s">
        <v>1724</v>
      </c>
    </row>
    <row r="1362" spans="1:6">
      <c r="A1362" s="214" t="s">
        <v>1713</v>
      </c>
      <c r="B1362" s="146" t="s">
        <v>7</v>
      </c>
      <c r="C1362" s="215" t="s">
        <v>1344</v>
      </c>
      <c r="D1362" s="215" t="s">
        <v>4303</v>
      </c>
      <c r="E1362" s="214" t="s">
        <v>4304</v>
      </c>
      <c r="F1362" s="216" t="s">
        <v>1724</v>
      </c>
    </row>
    <row r="1363" spans="1:6">
      <c r="A1363" s="214" t="s">
        <v>1713</v>
      </c>
      <c r="B1363" s="146" t="s">
        <v>7</v>
      </c>
      <c r="C1363" s="215" t="s">
        <v>1344</v>
      </c>
      <c r="D1363" s="215" t="s">
        <v>4305</v>
      </c>
      <c r="E1363" s="214" t="s">
        <v>4306</v>
      </c>
      <c r="F1363" s="216" t="s">
        <v>1724</v>
      </c>
    </row>
    <row r="1364" spans="1:6">
      <c r="A1364" s="214" t="s">
        <v>1713</v>
      </c>
      <c r="B1364" s="146" t="s">
        <v>7</v>
      </c>
      <c r="C1364" s="215" t="s">
        <v>1344</v>
      </c>
      <c r="D1364" s="215" t="s">
        <v>4307</v>
      </c>
      <c r="E1364" s="214" t="s">
        <v>4308</v>
      </c>
      <c r="F1364" s="216" t="s">
        <v>1724</v>
      </c>
    </row>
    <row r="1365" spans="1:6">
      <c r="A1365" s="214" t="s">
        <v>1713</v>
      </c>
      <c r="B1365" s="146" t="s">
        <v>7</v>
      </c>
      <c r="C1365" s="215" t="s">
        <v>1344</v>
      </c>
      <c r="D1365" s="215" t="s">
        <v>4309</v>
      </c>
      <c r="E1365" s="214" t="s">
        <v>4310</v>
      </c>
      <c r="F1365" s="216" t="s">
        <v>1724</v>
      </c>
    </row>
    <row r="1366" spans="1:6">
      <c r="A1366" s="214" t="s">
        <v>1713</v>
      </c>
      <c r="B1366" s="146" t="s">
        <v>7</v>
      </c>
      <c r="C1366" s="215" t="s">
        <v>1344</v>
      </c>
      <c r="D1366" s="215" t="s">
        <v>4311</v>
      </c>
      <c r="E1366" s="214" t="s">
        <v>4312</v>
      </c>
      <c r="F1366" s="216" t="s">
        <v>1724</v>
      </c>
    </row>
    <row r="1367" spans="1:6">
      <c r="A1367" s="214" t="s">
        <v>1713</v>
      </c>
      <c r="B1367" s="146" t="s">
        <v>7</v>
      </c>
      <c r="C1367" s="215" t="s">
        <v>1344</v>
      </c>
      <c r="D1367" s="215" t="s">
        <v>4313</v>
      </c>
      <c r="E1367" s="214" t="s">
        <v>4314</v>
      </c>
      <c r="F1367" s="216" t="s">
        <v>1724</v>
      </c>
    </row>
    <row r="1368" spans="1:6">
      <c r="A1368" s="214" t="s">
        <v>1713</v>
      </c>
      <c r="B1368" s="146" t="s">
        <v>7</v>
      </c>
      <c r="C1368" s="215" t="s">
        <v>1344</v>
      </c>
      <c r="D1368" s="215" t="s">
        <v>4315</v>
      </c>
      <c r="E1368" s="214" t="s">
        <v>4316</v>
      </c>
      <c r="F1368" s="216" t="s">
        <v>1724</v>
      </c>
    </row>
    <row r="1369" spans="1:6">
      <c r="A1369" s="214" t="s">
        <v>1713</v>
      </c>
      <c r="B1369" s="146" t="s">
        <v>7</v>
      </c>
      <c r="C1369" s="215" t="s">
        <v>1344</v>
      </c>
      <c r="D1369" s="215" t="s">
        <v>4317</v>
      </c>
      <c r="E1369" s="214" t="s">
        <v>4318</v>
      </c>
      <c r="F1369" s="216" t="s">
        <v>1724</v>
      </c>
    </row>
    <row r="1370" spans="1:6">
      <c r="A1370" s="214" t="s">
        <v>1713</v>
      </c>
      <c r="B1370" s="146" t="s">
        <v>7</v>
      </c>
      <c r="C1370" s="215" t="s">
        <v>1344</v>
      </c>
      <c r="D1370" s="215" t="s">
        <v>4319</v>
      </c>
      <c r="E1370" s="214" t="s">
        <v>4320</v>
      </c>
      <c r="F1370" s="216" t="s">
        <v>1724</v>
      </c>
    </row>
    <row r="1371" spans="1:6">
      <c r="A1371" s="214" t="s">
        <v>1713</v>
      </c>
      <c r="B1371" s="146" t="s">
        <v>7</v>
      </c>
      <c r="C1371" s="215" t="s">
        <v>1344</v>
      </c>
      <c r="D1371" s="215" t="s">
        <v>4321</v>
      </c>
      <c r="E1371" s="214" t="s">
        <v>4322</v>
      </c>
      <c r="F1371" s="216" t="s">
        <v>1724</v>
      </c>
    </row>
    <row r="1372" spans="1:6">
      <c r="A1372" s="214" t="s">
        <v>1713</v>
      </c>
      <c r="B1372" s="146" t="s">
        <v>7</v>
      </c>
      <c r="C1372" s="215" t="s">
        <v>1344</v>
      </c>
      <c r="D1372" s="215" t="s">
        <v>4323</v>
      </c>
      <c r="E1372" s="214" t="s">
        <v>4324</v>
      </c>
      <c r="F1372" s="216" t="s">
        <v>1724</v>
      </c>
    </row>
    <row r="1373" spans="1:6">
      <c r="A1373" s="214" t="s">
        <v>1713</v>
      </c>
      <c r="B1373" s="146" t="s">
        <v>7</v>
      </c>
      <c r="C1373" s="215" t="s">
        <v>1344</v>
      </c>
      <c r="D1373" s="215" t="s">
        <v>4325</v>
      </c>
      <c r="E1373" s="214" t="s">
        <v>4326</v>
      </c>
      <c r="F1373" s="216" t="s">
        <v>1724</v>
      </c>
    </row>
    <row r="1374" spans="1:6">
      <c r="A1374" s="214" t="s">
        <v>1713</v>
      </c>
      <c r="B1374" s="146" t="s">
        <v>7</v>
      </c>
      <c r="C1374" s="215" t="s">
        <v>1344</v>
      </c>
      <c r="D1374" s="215" t="s">
        <v>4327</v>
      </c>
      <c r="E1374" s="214" t="s">
        <v>4328</v>
      </c>
      <c r="F1374" s="216" t="s">
        <v>1724</v>
      </c>
    </row>
    <row r="1375" spans="1:6">
      <c r="A1375" s="214" t="s">
        <v>1713</v>
      </c>
      <c r="B1375" s="146" t="s">
        <v>7</v>
      </c>
      <c r="C1375" s="215" t="s">
        <v>1344</v>
      </c>
      <c r="D1375" s="215" t="s">
        <v>4329</v>
      </c>
      <c r="E1375" s="214" t="s">
        <v>4330</v>
      </c>
      <c r="F1375" s="216" t="s">
        <v>1724</v>
      </c>
    </row>
    <row r="1376" spans="1:6">
      <c r="A1376" s="214" t="s">
        <v>1713</v>
      </c>
      <c r="B1376" s="146" t="s">
        <v>7</v>
      </c>
      <c r="C1376" s="215" t="s">
        <v>1344</v>
      </c>
      <c r="D1376" s="215" t="s">
        <v>4331</v>
      </c>
      <c r="E1376" s="214" t="s">
        <v>4332</v>
      </c>
      <c r="F1376" s="216" t="s">
        <v>1724</v>
      </c>
    </row>
    <row r="1377" spans="1:6">
      <c r="A1377" s="214" t="s">
        <v>1713</v>
      </c>
      <c r="B1377" s="146" t="s">
        <v>7</v>
      </c>
      <c r="C1377" s="215" t="s">
        <v>1344</v>
      </c>
      <c r="D1377" s="215" t="s">
        <v>4333</v>
      </c>
      <c r="E1377" s="214" t="s">
        <v>4334</v>
      </c>
      <c r="F1377" s="216" t="s">
        <v>1724</v>
      </c>
    </row>
    <row r="1378" spans="1:6">
      <c r="A1378" s="214" t="s">
        <v>1713</v>
      </c>
      <c r="B1378" s="146" t="s">
        <v>7</v>
      </c>
      <c r="C1378" s="215" t="s">
        <v>1344</v>
      </c>
      <c r="D1378" s="215" t="s">
        <v>4335</v>
      </c>
      <c r="E1378" s="214" t="s">
        <v>4336</v>
      </c>
      <c r="F1378" s="216" t="s">
        <v>1724</v>
      </c>
    </row>
    <row r="1379" spans="1:6">
      <c r="A1379" s="214" t="s">
        <v>1713</v>
      </c>
      <c r="B1379" s="146" t="s">
        <v>7</v>
      </c>
      <c r="C1379" s="215" t="s">
        <v>1344</v>
      </c>
      <c r="D1379" s="215" t="s">
        <v>4337</v>
      </c>
      <c r="E1379" s="214" t="s">
        <v>4338</v>
      </c>
      <c r="F1379" s="216" t="s">
        <v>1724</v>
      </c>
    </row>
    <row r="1380" spans="1:6">
      <c r="A1380" s="214" t="s">
        <v>1713</v>
      </c>
      <c r="B1380" s="146" t="s">
        <v>7</v>
      </c>
      <c r="C1380" s="215" t="s">
        <v>1344</v>
      </c>
      <c r="D1380" s="215" t="s">
        <v>4339</v>
      </c>
      <c r="E1380" s="214" t="s">
        <v>4340</v>
      </c>
      <c r="F1380" s="216" t="s">
        <v>1724</v>
      </c>
    </row>
    <row r="1381" spans="1:6">
      <c r="A1381" s="214" t="s">
        <v>1713</v>
      </c>
      <c r="B1381" s="146" t="s">
        <v>7</v>
      </c>
      <c r="C1381" s="215" t="s">
        <v>1344</v>
      </c>
      <c r="D1381" s="215" t="s">
        <v>4341</v>
      </c>
      <c r="E1381" s="214" t="s">
        <v>4342</v>
      </c>
      <c r="F1381" s="216" t="s">
        <v>1724</v>
      </c>
    </row>
    <row r="1382" spans="1:6">
      <c r="A1382" s="214" t="s">
        <v>1713</v>
      </c>
      <c r="B1382" s="146" t="s">
        <v>7</v>
      </c>
      <c r="C1382" s="215" t="s">
        <v>1344</v>
      </c>
      <c r="D1382" s="215" t="s">
        <v>4343</v>
      </c>
      <c r="E1382" s="214" t="s">
        <v>4344</v>
      </c>
      <c r="F1382" s="216" t="s">
        <v>1724</v>
      </c>
    </row>
    <row r="1383" spans="1:6">
      <c r="A1383" s="214" t="s">
        <v>1713</v>
      </c>
      <c r="B1383" s="146" t="s">
        <v>7</v>
      </c>
      <c r="C1383" s="215" t="s">
        <v>1344</v>
      </c>
      <c r="D1383" s="215" t="s">
        <v>4345</v>
      </c>
      <c r="E1383" s="214" t="s">
        <v>4346</v>
      </c>
      <c r="F1383" s="216" t="s">
        <v>1724</v>
      </c>
    </row>
    <row r="1384" spans="1:6">
      <c r="A1384" s="214" t="s">
        <v>1713</v>
      </c>
      <c r="B1384" s="146" t="s">
        <v>7</v>
      </c>
      <c r="C1384" s="215" t="s">
        <v>1344</v>
      </c>
      <c r="D1384" s="215" t="s">
        <v>4347</v>
      </c>
      <c r="E1384" s="214" t="s">
        <v>4348</v>
      </c>
      <c r="F1384" s="216" t="s">
        <v>1724</v>
      </c>
    </row>
    <row r="1385" spans="1:6">
      <c r="A1385" s="214" t="s">
        <v>1713</v>
      </c>
      <c r="B1385" s="146" t="s">
        <v>7</v>
      </c>
      <c r="C1385" s="215" t="s">
        <v>1344</v>
      </c>
      <c r="D1385" s="215" t="s">
        <v>4349</v>
      </c>
      <c r="E1385" s="214" t="s">
        <v>4350</v>
      </c>
      <c r="F1385" s="216" t="s">
        <v>1724</v>
      </c>
    </row>
    <row r="1386" spans="1:6">
      <c r="A1386" s="214" t="s">
        <v>1713</v>
      </c>
      <c r="B1386" s="146" t="s">
        <v>7</v>
      </c>
      <c r="C1386" s="215" t="s">
        <v>1344</v>
      </c>
      <c r="D1386" s="215" t="s">
        <v>4351</v>
      </c>
      <c r="E1386" s="214" t="s">
        <v>4352</v>
      </c>
      <c r="F1386" s="216" t="s">
        <v>1724</v>
      </c>
    </row>
    <row r="1387" spans="1:6">
      <c r="A1387" s="214" t="s">
        <v>1713</v>
      </c>
      <c r="B1387" s="146" t="s">
        <v>7</v>
      </c>
      <c r="C1387" s="215" t="s">
        <v>1344</v>
      </c>
      <c r="D1387" s="215" t="s">
        <v>4353</v>
      </c>
      <c r="E1387" s="214" t="s">
        <v>4354</v>
      </c>
      <c r="F1387" s="216" t="s">
        <v>1724</v>
      </c>
    </row>
    <row r="1388" spans="1:6">
      <c r="A1388" s="214" t="s">
        <v>1713</v>
      </c>
      <c r="B1388" s="146" t="s">
        <v>7</v>
      </c>
      <c r="C1388" s="215" t="s">
        <v>1344</v>
      </c>
      <c r="D1388" s="215" t="s">
        <v>4355</v>
      </c>
      <c r="E1388" s="214" t="s">
        <v>4356</v>
      </c>
      <c r="F1388" s="216" t="s">
        <v>1724</v>
      </c>
    </row>
    <row r="1389" spans="1:6">
      <c r="A1389" s="214" t="s">
        <v>1713</v>
      </c>
      <c r="B1389" s="146" t="s">
        <v>7</v>
      </c>
      <c r="C1389" s="215" t="s">
        <v>1344</v>
      </c>
      <c r="D1389" s="215" t="s">
        <v>4357</v>
      </c>
      <c r="E1389" s="214" t="s">
        <v>4358</v>
      </c>
      <c r="F1389" s="216" t="s">
        <v>1724</v>
      </c>
    </row>
    <row r="1390" spans="1:6">
      <c r="A1390" s="214" t="s">
        <v>1713</v>
      </c>
      <c r="B1390" s="146" t="s">
        <v>7</v>
      </c>
      <c r="C1390" s="215" t="s">
        <v>1344</v>
      </c>
      <c r="D1390" s="215" t="s">
        <v>4359</v>
      </c>
      <c r="E1390" s="214" t="s">
        <v>4360</v>
      </c>
      <c r="F1390" s="216" t="s">
        <v>1724</v>
      </c>
    </row>
    <row r="1391" spans="1:6">
      <c r="A1391" s="214" t="s">
        <v>1713</v>
      </c>
      <c r="B1391" s="146" t="s">
        <v>7</v>
      </c>
      <c r="C1391" s="215" t="s">
        <v>1344</v>
      </c>
      <c r="D1391" s="215" t="s">
        <v>4361</v>
      </c>
      <c r="E1391" s="214" t="s">
        <v>4362</v>
      </c>
      <c r="F1391" s="216" t="s">
        <v>1724</v>
      </c>
    </row>
    <row r="1392" spans="1:6">
      <c r="A1392" s="214" t="s">
        <v>1713</v>
      </c>
      <c r="B1392" s="146" t="s">
        <v>7</v>
      </c>
      <c r="C1392" s="215" t="s">
        <v>1344</v>
      </c>
      <c r="D1392" s="215" t="s">
        <v>4363</v>
      </c>
      <c r="E1392" s="214" t="s">
        <v>4364</v>
      </c>
      <c r="F1392" s="216" t="s">
        <v>1724</v>
      </c>
    </row>
    <row r="1393" spans="1:6">
      <c r="A1393" s="214" t="s">
        <v>1713</v>
      </c>
      <c r="B1393" s="146" t="s">
        <v>7</v>
      </c>
      <c r="C1393" s="215" t="s">
        <v>1344</v>
      </c>
      <c r="D1393" s="215" t="s">
        <v>4365</v>
      </c>
      <c r="E1393" s="214" t="s">
        <v>4366</v>
      </c>
      <c r="F1393" s="216" t="s">
        <v>1724</v>
      </c>
    </row>
    <row r="1394" spans="1:6">
      <c r="A1394" s="214" t="s">
        <v>1713</v>
      </c>
      <c r="B1394" s="146" t="s">
        <v>7</v>
      </c>
      <c r="C1394" s="215" t="s">
        <v>1344</v>
      </c>
      <c r="D1394" s="215" t="s">
        <v>4367</v>
      </c>
      <c r="E1394" s="214" t="s">
        <v>4368</v>
      </c>
      <c r="F1394" s="216" t="s">
        <v>1724</v>
      </c>
    </row>
    <row r="1395" spans="1:6">
      <c r="A1395" s="214" t="s">
        <v>1713</v>
      </c>
      <c r="B1395" s="146" t="s">
        <v>7</v>
      </c>
      <c r="C1395" s="215" t="s">
        <v>1344</v>
      </c>
      <c r="D1395" s="215" t="s">
        <v>4369</v>
      </c>
      <c r="E1395" s="214" t="s">
        <v>4370</v>
      </c>
      <c r="F1395" s="216" t="s">
        <v>1724</v>
      </c>
    </row>
    <row r="1396" spans="1:6">
      <c r="A1396" s="214" t="s">
        <v>1713</v>
      </c>
      <c r="B1396" s="146" t="s">
        <v>7</v>
      </c>
      <c r="C1396" s="215" t="s">
        <v>1344</v>
      </c>
      <c r="D1396" s="215" t="s">
        <v>4371</v>
      </c>
      <c r="E1396" s="214" t="s">
        <v>4372</v>
      </c>
      <c r="F1396" s="216" t="s">
        <v>1724</v>
      </c>
    </row>
    <row r="1397" spans="1:6">
      <c r="A1397" s="214" t="s">
        <v>1713</v>
      </c>
      <c r="B1397" s="146" t="s">
        <v>7</v>
      </c>
      <c r="C1397" s="215" t="s">
        <v>1344</v>
      </c>
      <c r="D1397" s="215" t="s">
        <v>4373</v>
      </c>
      <c r="E1397" s="214" t="s">
        <v>4374</v>
      </c>
      <c r="F1397" s="216" t="s">
        <v>1724</v>
      </c>
    </row>
    <row r="1398" spans="1:6">
      <c r="A1398" s="214" t="s">
        <v>1713</v>
      </c>
      <c r="B1398" s="146" t="s">
        <v>7</v>
      </c>
      <c r="C1398" s="215" t="s">
        <v>1344</v>
      </c>
      <c r="D1398" s="215" t="s">
        <v>4375</v>
      </c>
      <c r="E1398" s="214" t="s">
        <v>4376</v>
      </c>
      <c r="F1398" s="216" t="s">
        <v>1724</v>
      </c>
    </row>
    <row r="1399" spans="1:6">
      <c r="A1399" s="214" t="s">
        <v>1713</v>
      </c>
      <c r="B1399" s="146" t="s">
        <v>7</v>
      </c>
      <c r="C1399" s="215" t="s">
        <v>1344</v>
      </c>
      <c r="D1399" s="215" t="s">
        <v>4377</v>
      </c>
      <c r="E1399" s="214" t="s">
        <v>4378</v>
      </c>
      <c r="F1399" s="216" t="s">
        <v>1724</v>
      </c>
    </row>
    <row r="1400" spans="1:6">
      <c r="A1400" s="214" t="s">
        <v>1713</v>
      </c>
      <c r="B1400" s="146" t="s">
        <v>7</v>
      </c>
      <c r="C1400" s="215" t="s">
        <v>1344</v>
      </c>
      <c r="D1400" s="215" t="s">
        <v>4379</v>
      </c>
      <c r="E1400" s="214" t="s">
        <v>4380</v>
      </c>
      <c r="F1400" s="216" t="s">
        <v>1724</v>
      </c>
    </row>
    <row r="1401" spans="1:6">
      <c r="A1401" s="214" t="s">
        <v>1713</v>
      </c>
      <c r="B1401" s="146" t="s">
        <v>7</v>
      </c>
      <c r="C1401" s="215" t="s">
        <v>1344</v>
      </c>
      <c r="D1401" s="215" t="s">
        <v>4381</v>
      </c>
      <c r="E1401" s="214" t="s">
        <v>4382</v>
      </c>
      <c r="F1401" s="216" t="s">
        <v>1724</v>
      </c>
    </row>
    <row r="1402" spans="1:6">
      <c r="A1402" s="214" t="s">
        <v>1713</v>
      </c>
      <c r="B1402" s="146" t="s">
        <v>7</v>
      </c>
      <c r="C1402" s="215" t="s">
        <v>1344</v>
      </c>
      <c r="D1402" s="215" t="s">
        <v>4383</v>
      </c>
      <c r="E1402" s="214" t="s">
        <v>4384</v>
      </c>
      <c r="F1402" s="216" t="s">
        <v>1724</v>
      </c>
    </row>
    <row r="1403" spans="1:6">
      <c r="A1403" s="214" t="s">
        <v>1713</v>
      </c>
      <c r="B1403" s="146" t="s">
        <v>7</v>
      </c>
      <c r="C1403" s="215" t="s">
        <v>1344</v>
      </c>
      <c r="D1403" s="215" t="s">
        <v>4385</v>
      </c>
      <c r="E1403" s="214" t="s">
        <v>4386</v>
      </c>
      <c r="F1403" s="216" t="s">
        <v>1724</v>
      </c>
    </row>
    <row r="1404" spans="1:6">
      <c r="A1404" s="217" t="s">
        <v>1713</v>
      </c>
      <c r="B1404" s="146" t="s">
        <v>7</v>
      </c>
      <c r="C1404" s="218" t="s">
        <v>1344</v>
      </c>
      <c r="D1404" s="218" t="s">
        <v>4387</v>
      </c>
      <c r="E1404" s="217" t="s">
        <v>4388</v>
      </c>
      <c r="F1404" s="219" t="s">
        <v>1724</v>
      </c>
    </row>
    <row r="1405" spans="1:6">
      <c r="A1405" s="217" t="s">
        <v>1713</v>
      </c>
      <c r="B1405" s="146" t="s">
        <v>7</v>
      </c>
      <c r="C1405" s="218" t="s">
        <v>1344</v>
      </c>
      <c r="D1405" s="218" t="s">
        <v>4389</v>
      </c>
      <c r="E1405" s="217" t="s">
        <v>4390</v>
      </c>
      <c r="F1405" s="219" t="s">
        <v>1724</v>
      </c>
    </row>
    <row r="1406" spans="1:6">
      <c r="A1406" s="217" t="s">
        <v>1713</v>
      </c>
      <c r="B1406" s="146" t="s">
        <v>7</v>
      </c>
      <c r="C1406" s="218" t="s">
        <v>1344</v>
      </c>
      <c r="D1406" s="218" t="s">
        <v>4391</v>
      </c>
      <c r="E1406" s="217" t="s">
        <v>4392</v>
      </c>
      <c r="F1406" s="219" t="s">
        <v>1724</v>
      </c>
    </row>
    <row r="1407" spans="1:6">
      <c r="A1407" s="217" t="s">
        <v>1713</v>
      </c>
      <c r="B1407" s="146" t="s">
        <v>7</v>
      </c>
      <c r="C1407" s="218" t="s">
        <v>1344</v>
      </c>
      <c r="D1407" s="218" t="s">
        <v>4393</v>
      </c>
      <c r="E1407" s="217" t="s">
        <v>4394</v>
      </c>
      <c r="F1407" s="219" t="s">
        <v>1724</v>
      </c>
    </row>
    <row r="1408" spans="1:6">
      <c r="A1408" s="217" t="s">
        <v>1713</v>
      </c>
      <c r="B1408" s="146" t="s">
        <v>7</v>
      </c>
      <c r="C1408" s="218" t="s">
        <v>1344</v>
      </c>
      <c r="D1408" s="218" t="s">
        <v>4395</v>
      </c>
      <c r="E1408" s="217" t="s">
        <v>4396</v>
      </c>
      <c r="F1408" s="219" t="s">
        <v>1724</v>
      </c>
    </row>
    <row r="1409" spans="1:6">
      <c r="A1409" s="217" t="s">
        <v>1713</v>
      </c>
      <c r="B1409" s="146" t="s">
        <v>7</v>
      </c>
      <c r="C1409" s="218" t="s">
        <v>1344</v>
      </c>
      <c r="D1409" s="218" t="s">
        <v>4397</v>
      </c>
      <c r="E1409" s="217" t="s">
        <v>4398</v>
      </c>
      <c r="F1409" s="219" t="s">
        <v>1724</v>
      </c>
    </row>
    <row r="1410" spans="1:6">
      <c r="A1410" s="217" t="s">
        <v>1713</v>
      </c>
      <c r="B1410" s="146" t="s">
        <v>7</v>
      </c>
      <c r="C1410" s="218" t="s">
        <v>1344</v>
      </c>
      <c r="D1410" s="218" t="s">
        <v>4399</v>
      </c>
      <c r="E1410" s="217" t="s">
        <v>4400</v>
      </c>
      <c r="F1410" s="219" t="s">
        <v>1724</v>
      </c>
    </row>
    <row r="1411" spans="1:6">
      <c r="A1411" s="217" t="s">
        <v>1713</v>
      </c>
      <c r="B1411" s="146" t="s">
        <v>7</v>
      </c>
      <c r="C1411" s="218" t="s">
        <v>1344</v>
      </c>
      <c r="D1411" s="218" t="s">
        <v>4401</v>
      </c>
      <c r="E1411" s="217" t="s">
        <v>4402</v>
      </c>
      <c r="F1411" s="219" t="s">
        <v>1724</v>
      </c>
    </row>
    <row r="1412" spans="1:6">
      <c r="A1412" s="217" t="s">
        <v>1713</v>
      </c>
      <c r="B1412" s="146" t="s">
        <v>7</v>
      </c>
      <c r="C1412" s="218" t="s">
        <v>1344</v>
      </c>
      <c r="D1412" s="218" t="s">
        <v>4403</v>
      </c>
      <c r="E1412" s="217" t="s">
        <v>4404</v>
      </c>
      <c r="F1412" s="219" t="s">
        <v>1724</v>
      </c>
    </row>
    <row r="1413" spans="1:6">
      <c r="A1413" s="217" t="s">
        <v>1713</v>
      </c>
      <c r="B1413" s="146" t="s">
        <v>7</v>
      </c>
      <c r="C1413" s="218" t="s">
        <v>1344</v>
      </c>
      <c r="D1413" s="218" t="s">
        <v>4405</v>
      </c>
      <c r="E1413" s="217" t="s">
        <v>4406</v>
      </c>
      <c r="F1413" s="219" t="s">
        <v>1724</v>
      </c>
    </row>
    <row r="1414" spans="1:6">
      <c r="A1414" s="217" t="s">
        <v>1713</v>
      </c>
      <c r="B1414" s="146" t="s">
        <v>7</v>
      </c>
      <c r="C1414" s="218" t="s">
        <v>1344</v>
      </c>
      <c r="D1414" s="218" t="s">
        <v>4407</v>
      </c>
      <c r="E1414" s="217" t="s">
        <v>4408</v>
      </c>
      <c r="F1414" s="219" t="s">
        <v>1724</v>
      </c>
    </row>
    <row r="1415" spans="1:6">
      <c r="A1415" s="217" t="s">
        <v>1713</v>
      </c>
      <c r="B1415" s="146" t="s">
        <v>7</v>
      </c>
      <c r="C1415" s="218" t="s">
        <v>1344</v>
      </c>
      <c r="D1415" s="218" t="s">
        <v>4409</v>
      </c>
      <c r="E1415" s="217" t="s">
        <v>4410</v>
      </c>
      <c r="F1415" s="219" t="s">
        <v>1724</v>
      </c>
    </row>
    <row r="1416" spans="1:6">
      <c r="A1416" s="217" t="s">
        <v>1713</v>
      </c>
      <c r="B1416" s="146" t="s">
        <v>7</v>
      </c>
      <c r="C1416" s="218" t="s">
        <v>1344</v>
      </c>
      <c r="D1416" s="218" t="s">
        <v>4411</v>
      </c>
      <c r="E1416" s="217" t="s">
        <v>4412</v>
      </c>
      <c r="F1416" s="219" t="s">
        <v>1724</v>
      </c>
    </row>
    <row r="1417" spans="1:6">
      <c r="A1417" s="217" t="s">
        <v>1713</v>
      </c>
      <c r="B1417" s="146" t="s">
        <v>7</v>
      </c>
      <c r="C1417" s="218" t="s">
        <v>1344</v>
      </c>
      <c r="D1417" s="218" t="s">
        <v>4413</v>
      </c>
      <c r="E1417" s="217" t="s">
        <v>4414</v>
      </c>
      <c r="F1417" s="219" t="s">
        <v>1724</v>
      </c>
    </row>
    <row r="1418" spans="1:6">
      <c r="A1418" s="217" t="s">
        <v>1713</v>
      </c>
      <c r="B1418" s="146" t="s">
        <v>7</v>
      </c>
      <c r="C1418" s="218" t="s">
        <v>1344</v>
      </c>
      <c r="D1418" s="218" t="s">
        <v>4415</v>
      </c>
      <c r="E1418" s="217" t="s">
        <v>4416</v>
      </c>
      <c r="F1418" s="219" t="s">
        <v>1724</v>
      </c>
    </row>
    <row r="1419" spans="1:6">
      <c r="A1419" s="217" t="s">
        <v>1713</v>
      </c>
      <c r="B1419" s="146" t="s">
        <v>7</v>
      </c>
      <c r="C1419" s="218" t="s">
        <v>1344</v>
      </c>
      <c r="D1419" s="218" t="s">
        <v>4417</v>
      </c>
      <c r="E1419" s="217" t="s">
        <v>4418</v>
      </c>
      <c r="F1419" s="219" t="s">
        <v>1724</v>
      </c>
    </row>
    <row r="1420" spans="1:6">
      <c r="A1420" s="217" t="s">
        <v>1713</v>
      </c>
      <c r="B1420" s="146" t="s">
        <v>7</v>
      </c>
      <c r="C1420" s="218" t="s">
        <v>1344</v>
      </c>
      <c r="D1420" s="218" t="s">
        <v>4419</v>
      </c>
      <c r="E1420" s="217" t="s">
        <v>4420</v>
      </c>
      <c r="F1420" s="219" t="s">
        <v>1724</v>
      </c>
    </row>
    <row r="1421" spans="1:6">
      <c r="A1421" s="217" t="s">
        <v>1713</v>
      </c>
      <c r="B1421" s="146" t="s">
        <v>7</v>
      </c>
      <c r="C1421" s="218" t="s">
        <v>1344</v>
      </c>
      <c r="D1421" s="218" t="s">
        <v>4421</v>
      </c>
      <c r="E1421" s="217" t="s">
        <v>4422</v>
      </c>
      <c r="F1421" s="219" t="s">
        <v>1724</v>
      </c>
    </row>
    <row r="1422" spans="1:6">
      <c r="A1422" s="217" t="s">
        <v>1713</v>
      </c>
      <c r="B1422" s="146" t="s">
        <v>7</v>
      </c>
      <c r="C1422" s="218" t="s">
        <v>1344</v>
      </c>
      <c r="D1422" s="218" t="s">
        <v>4423</v>
      </c>
      <c r="E1422" s="217" t="s">
        <v>4424</v>
      </c>
      <c r="F1422" s="219" t="s">
        <v>1724</v>
      </c>
    </row>
    <row r="1423" spans="1:6">
      <c r="A1423" s="217" t="s">
        <v>1713</v>
      </c>
      <c r="B1423" s="146" t="s">
        <v>7</v>
      </c>
      <c r="C1423" s="218" t="s">
        <v>1344</v>
      </c>
      <c r="D1423" s="218" t="s">
        <v>4425</v>
      </c>
      <c r="E1423" s="217" t="s">
        <v>4426</v>
      </c>
      <c r="F1423" s="219" t="s">
        <v>1724</v>
      </c>
    </row>
    <row r="1424" spans="1:6">
      <c r="A1424" s="217" t="s">
        <v>1713</v>
      </c>
      <c r="B1424" s="146" t="s">
        <v>7</v>
      </c>
      <c r="C1424" s="218" t="s">
        <v>1344</v>
      </c>
      <c r="D1424" s="218" t="s">
        <v>4427</v>
      </c>
      <c r="E1424" s="217" t="s">
        <v>4428</v>
      </c>
      <c r="F1424" s="219" t="s">
        <v>1724</v>
      </c>
    </row>
    <row r="1425" spans="1:6">
      <c r="A1425" s="217" t="s">
        <v>1713</v>
      </c>
      <c r="B1425" s="146" t="s">
        <v>7</v>
      </c>
      <c r="C1425" s="218" t="s">
        <v>1344</v>
      </c>
      <c r="D1425" s="218" t="s">
        <v>4429</v>
      </c>
      <c r="E1425" s="217" t="s">
        <v>4430</v>
      </c>
      <c r="F1425" s="219" t="s">
        <v>1724</v>
      </c>
    </row>
    <row r="1426" spans="1:6">
      <c r="A1426" s="217" t="s">
        <v>1713</v>
      </c>
      <c r="B1426" s="146" t="s">
        <v>7</v>
      </c>
      <c r="C1426" s="218" t="s">
        <v>1344</v>
      </c>
      <c r="D1426" s="218" t="s">
        <v>4431</v>
      </c>
      <c r="E1426" s="217" t="s">
        <v>4432</v>
      </c>
      <c r="F1426" s="219" t="s">
        <v>1724</v>
      </c>
    </row>
    <row r="1427" spans="1:6">
      <c r="A1427" s="217" t="s">
        <v>1713</v>
      </c>
      <c r="B1427" s="146" t="s">
        <v>7</v>
      </c>
      <c r="C1427" s="218" t="s">
        <v>1344</v>
      </c>
      <c r="D1427" s="218" t="s">
        <v>4433</v>
      </c>
      <c r="E1427" s="217" t="s">
        <v>4434</v>
      </c>
      <c r="F1427" s="219" t="s">
        <v>1724</v>
      </c>
    </row>
    <row r="1428" spans="1:6">
      <c r="A1428" s="217" t="s">
        <v>1713</v>
      </c>
      <c r="B1428" s="146" t="s">
        <v>7</v>
      </c>
      <c r="C1428" s="218" t="s">
        <v>1344</v>
      </c>
      <c r="D1428" s="218" t="s">
        <v>4435</v>
      </c>
      <c r="E1428" s="217" t="s">
        <v>4436</v>
      </c>
      <c r="F1428" s="219" t="s">
        <v>1724</v>
      </c>
    </row>
    <row r="1429" spans="1:6">
      <c r="A1429" s="217" t="s">
        <v>1713</v>
      </c>
      <c r="B1429" s="146" t="s">
        <v>7</v>
      </c>
      <c r="C1429" s="218" t="s">
        <v>1344</v>
      </c>
      <c r="D1429" s="218" t="s">
        <v>4437</v>
      </c>
      <c r="E1429" s="217" t="s">
        <v>4438</v>
      </c>
      <c r="F1429" s="219" t="s">
        <v>1724</v>
      </c>
    </row>
    <row r="1430" spans="1:6">
      <c r="A1430" s="217" t="s">
        <v>1713</v>
      </c>
      <c r="B1430" s="146" t="s">
        <v>7</v>
      </c>
      <c r="C1430" s="218" t="s">
        <v>1344</v>
      </c>
      <c r="D1430" s="218" t="s">
        <v>4439</v>
      </c>
      <c r="E1430" s="217" t="s">
        <v>4440</v>
      </c>
      <c r="F1430" s="219" t="s">
        <v>1724</v>
      </c>
    </row>
    <row r="1431" spans="1:6">
      <c r="A1431" s="217" t="s">
        <v>1713</v>
      </c>
      <c r="B1431" s="146" t="s">
        <v>7</v>
      </c>
      <c r="C1431" s="218" t="s">
        <v>1344</v>
      </c>
      <c r="D1431" s="218" t="s">
        <v>4441</v>
      </c>
      <c r="E1431" s="217" t="s">
        <v>4442</v>
      </c>
      <c r="F1431" s="219" t="s">
        <v>1724</v>
      </c>
    </row>
    <row r="1432" spans="1:6">
      <c r="A1432" s="217" t="s">
        <v>1713</v>
      </c>
      <c r="B1432" s="146" t="s">
        <v>7</v>
      </c>
      <c r="C1432" s="218" t="s">
        <v>1344</v>
      </c>
      <c r="D1432" s="218" t="s">
        <v>4443</v>
      </c>
      <c r="E1432" s="217" t="s">
        <v>4444</v>
      </c>
      <c r="F1432" s="219" t="s">
        <v>1724</v>
      </c>
    </row>
    <row r="1433" spans="1:6">
      <c r="A1433" s="217" t="s">
        <v>1713</v>
      </c>
      <c r="B1433" s="146" t="s">
        <v>7</v>
      </c>
      <c r="C1433" s="218" t="s">
        <v>1344</v>
      </c>
      <c r="D1433" s="218" t="s">
        <v>4445</v>
      </c>
      <c r="E1433" s="217" t="s">
        <v>4446</v>
      </c>
      <c r="F1433" s="219" t="s">
        <v>1724</v>
      </c>
    </row>
    <row r="1434" spans="1:6">
      <c r="A1434" s="217" t="s">
        <v>1713</v>
      </c>
      <c r="B1434" s="146" t="s">
        <v>7</v>
      </c>
      <c r="C1434" s="218" t="s">
        <v>1344</v>
      </c>
      <c r="D1434" s="218" t="s">
        <v>4447</v>
      </c>
      <c r="E1434" s="217" t="s">
        <v>4448</v>
      </c>
      <c r="F1434" s="219" t="s">
        <v>1724</v>
      </c>
    </row>
    <row r="1435" spans="1:6">
      <c r="A1435" s="217" t="s">
        <v>1713</v>
      </c>
      <c r="B1435" s="146" t="s">
        <v>7</v>
      </c>
      <c r="C1435" s="218" t="s">
        <v>1344</v>
      </c>
      <c r="D1435" s="218" t="s">
        <v>4449</v>
      </c>
      <c r="E1435" s="217" t="s">
        <v>4450</v>
      </c>
      <c r="F1435" s="219" t="s">
        <v>1724</v>
      </c>
    </row>
    <row r="1436" spans="1:6">
      <c r="A1436" s="217" t="s">
        <v>1713</v>
      </c>
      <c r="B1436" s="146" t="s">
        <v>7</v>
      </c>
      <c r="C1436" s="218" t="s">
        <v>1344</v>
      </c>
      <c r="D1436" s="218" t="s">
        <v>4451</v>
      </c>
      <c r="E1436" s="217" t="s">
        <v>4452</v>
      </c>
      <c r="F1436" s="219" t="s">
        <v>1724</v>
      </c>
    </row>
    <row r="1437" spans="1:6">
      <c r="A1437" s="217" t="s">
        <v>1713</v>
      </c>
      <c r="B1437" s="146" t="s">
        <v>7</v>
      </c>
      <c r="C1437" s="218" t="s">
        <v>1344</v>
      </c>
      <c r="D1437" s="218" t="s">
        <v>4453</v>
      </c>
      <c r="E1437" s="217" t="s">
        <v>4454</v>
      </c>
      <c r="F1437" s="219" t="s">
        <v>1724</v>
      </c>
    </row>
    <row r="1438" spans="1:6">
      <c r="A1438" s="217" t="s">
        <v>1713</v>
      </c>
      <c r="B1438" s="146" t="s">
        <v>7</v>
      </c>
      <c r="C1438" s="218" t="s">
        <v>1344</v>
      </c>
      <c r="D1438" s="218" t="s">
        <v>4455</v>
      </c>
      <c r="E1438" s="217" t="s">
        <v>4456</v>
      </c>
      <c r="F1438" s="219" t="s">
        <v>1724</v>
      </c>
    </row>
    <row r="1439" spans="1:6">
      <c r="A1439" s="217" t="s">
        <v>1713</v>
      </c>
      <c r="B1439" s="146" t="s">
        <v>7</v>
      </c>
      <c r="C1439" s="218" t="s">
        <v>1344</v>
      </c>
      <c r="D1439" s="218" t="s">
        <v>4457</v>
      </c>
      <c r="E1439" s="217" t="s">
        <v>4458</v>
      </c>
      <c r="F1439" s="219" t="s">
        <v>1724</v>
      </c>
    </row>
    <row r="1440" spans="1:6">
      <c r="A1440" s="217" t="s">
        <v>1713</v>
      </c>
      <c r="B1440" s="146" t="s">
        <v>7</v>
      </c>
      <c r="C1440" s="218" t="s">
        <v>1344</v>
      </c>
      <c r="D1440" s="218" t="s">
        <v>4459</v>
      </c>
      <c r="E1440" s="217" t="s">
        <v>4460</v>
      </c>
      <c r="F1440" s="219" t="s">
        <v>1724</v>
      </c>
    </row>
    <row r="1441" spans="1:6">
      <c r="A1441" s="217" t="s">
        <v>1713</v>
      </c>
      <c r="B1441" s="146" t="s">
        <v>7</v>
      </c>
      <c r="C1441" s="218" t="s">
        <v>1344</v>
      </c>
      <c r="D1441" s="218" t="s">
        <v>4461</v>
      </c>
      <c r="E1441" s="217" t="s">
        <v>4462</v>
      </c>
      <c r="F1441" s="219" t="s">
        <v>1724</v>
      </c>
    </row>
    <row r="1442" spans="1:6">
      <c r="A1442" s="217" t="s">
        <v>1713</v>
      </c>
      <c r="B1442" s="146" t="s">
        <v>7</v>
      </c>
      <c r="C1442" s="218" t="s">
        <v>1344</v>
      </c>
      <c r="D1442" s="218" t="s">
        <v>4463</v>
      </c>
      <c r="E1442" s="217" t="s">
        <v>4464</v>
      </c>
      <c r="F1442" s="219" t="s">
        <v>1724</v>
      </c>
    </row>
    <row r="1443" spans="1:6">
      <c r="A1443" s="217" t="s">
        <v>1713</v>
      </c>
      <c r="B1443" s="146" t="s">
        <v>7</v>
      </c>
      <c r="C1443" s="218" t="s">
        <v>1344</v>
      </c>
      <c r="D1443" s="218" t="s">
        <v>4465</v>
      </c>
      <c r="E1443" s="217" t="s">
        <v>4466</v>
      </c>
      <c r="F1443" s="219" t="s">
        <v>1724</v>
      </c>
    </row>
    <row r="1444" spans="1:6">
      <c r="A1444" s="217" t="s">
        <v>1713</v>
      </c>
      <c r="B1444" s="146" t="s">
        <v>7</v>
      </c>
      <c r="C1444" s="218" t="s">
        <v>1344</v>
      </c>
      <c r="D1444" s="218" t="s">
        <v>4467</v>
      </c>
      <c r="E1444" s="217" t="s">
        <v>4468</v>
      </c>
      <c r="F1444" s="219" t="s">
        <v>1724</v>
      </c>
    </row>
    <row r="1445" spans="1:6">
      <c r="A1445" s="217" t="s">
        <v>1713</v>
      </c>
      <c r="B1445" s="146" t="s">
        <v>7</v>
      </c>
      <c r="C1445" s="218" t="s">
        <v>1344</v>
      </c>
      <c r="D1445" s="218" t="s">
        <v>4469</v>
      </c>
      <c r="E1445" s="217" t="s">
        <v>4470</v>
      </c>
      <c r="F1445" s="219" t="s">
        <v>1724</v>
      </c>
    </row>
    <row r="1446" spans="1:6">
      <c r="A1446" s="217" t="s">
        <v>1713</v>
      </c>
      <c r="B1446" s="146" t="s">
        <v>7</v>
      </c>
      <c r="C1446" s="218" t="s">
        <v>1344</v>
      </c>
      <c r="D1446" s="218" t="s">
        <v>4471</v>
      </c>
      <c r="E1446" s="217" t="s">
        <v>4472</v>
      </c>
      <c r="F1446" s="219" t="s">
        <v>1724</v>
      </c>
    </row>
    <row r="1447" spans="1:6">
      <c r="A1447" s="217" t="s">
        <v>1713</v>
      </c>
      <c r="B1447" s="146" t="s">
        <v>7</v>
      </c>
      <c r="C1447" s="218" t="s">
        <v>1344</v>
      </c>
      <c r="D1447" s="218" t="s">
        <v>4473</v>
      </c>
      <c r="E1447" s="217" t="s">
        <v>4474</v>
      </c>
      <c r="F1447" s="219" t="s">
        <v>1724</v>
      </c>
    </row>
    <row r="1448" spans="1:6">
      <c r="A1448" s="217" t="s">
        <v>1713</v>
      </c>
      <c r="B1448" s="146" t="s">
        <v>7</v>
      </c>
      <c r="C1448" s="218" t="s">
        <v>1344</v>
      </c>
      <c r="D1448" s="218" t="s">
        <v>4475</v>
      </c>
      <c r="E1448" s="217" t="s">
        <v>4476</v>
      </c>
      <c r="F1448" s="219" t="s">
        <v>1724</v>
      </c>
    </row>
    <row r="1449" spans="1:6">
      <c r="A1449" s="217" t="s">
        <v>1713</v>
      </c>
      <c r="B1449" s="146" t="s">
        <v>7</v>
      </c>
      <c r="C1449" s="218" t="s">
        <v>1344</v>
      </c>
      <c r="D1449" s="218" t="s">
        <v>4477</v>
      </c>
      <c r="E1449" s="217" t="s">
        <v>4478</v>
      </c>
      <c r="F1449" s="219" t="s">
        <v>1724</v>
      </c>
    </row>
    <row r="1450" spans="1:6">
      <c r="A1450" s="217" t="s">
        <v>1713</v>
      </c>
      <c r="B1450" s="146" t="s">
        <v>7</v>
      </c>
      <c r="C1450" s="218" t="s">
        <v>1344</v>
      </c>
      <c r="D1450" s="218" t="s">
        <v>4479</v>
      </c>
      <c r="E1450" s="217" t="s">
        <v>4480</v>
      </c>
      <c r="F1450" s="219" t="s">
        <v>1724</v>
      </c>
    </row>
    <row r="1451" spans="1:6">
      <c r="A1451" s="217" t="s">
        <v>1713</v>
      </c>
      <c r="B1451" s="146" t="s">
        <v>7</v>
      </c>
      <c r="C1451" s="218" t="s">
        <v>1344</v>
      </c>
      <c r="D1451" s="218" t="s">
        <v>4481</v>
      </c>
      <c r="E1451" s="217" t="s">
        <v>4482</v>
      </c>
      <c r="F1451" s="219" t="s">
        <v>1724</v>
      </c>
    </row>
    <row r="1452" spans="1:6">
      <c r="A1452" s="217" t="s">
        <v>1713</v>
      </c>
      <c r="B1452" s="146" t="s">
        <v>7</v>
      </c>
      <c r="C1452" s="218" t="s">
        <v>1344</v>
      </c>
      <c r="D1452" s="218" t="s">
        <v>4483</v>
      </c>
      <c r="E1452" s="217" t="s">
        <v>4484</v>
      </c>
      <c r="F1452" s="219" t="s">
        <v>1724</v>
      </c>
    </row>
    <row r="1453" spans="1:6">
      <c r="A1453" s="217" t="s">
        <v>1713</v>
      </c>
      <c r="B1453" s="146" t="s">
        <v>7</v>
      </c>
      <c r="C1453" s="218" t="s">
        <v>1344</v>
      </c>
      <c r="D1453" s="218" t="s">
        <v>4485</v>
      </c>
      <c r="E1453" s="217" t="s">
        <v>4486</v>
      </c>
      <c r="F1453" s="219" t="s">
        <v>1724</v>
      </c>
    </row>
    <row r="1454" spans="1:6">
      <c r="A1454" s="217" t="s">
        <v>1713</v>
      </c>
      <c r="B1454" s="146" t="s">
        <v>7</v>
      </c>
      <c r="C1454" s="218" t="s">
        <v>1344</v>
      </c>
      <c r="D1454" s="218" t="s">
        <v>4487</v>
      </c>
      <c r="E1454" s="217" t="s">
        <v>4488</v>
      </c>
      <c r="F1454" s="219" t="s">
        <v>1724</v>
      </c>
    </row>
    <row r="1455" spans="1:6">
      <c r="A1455" s="217" t="s">
        <v>1713</v>
      </c>
      <c r="B1455" s="146" t="s">
        <v>7</v>
      </c>
      <c r="C1455" s="218" t="s">
        <v>1344</v>
      </c>
      <c r="D1455" s="218" t="s">
        <v>4489</v>
      </c>
      <c r="E1455" s="217" t="s">
        <v>4490</v>
      </c>
      <c r="F1455" s="219" t="s">
        <v>1724</v>
      </c>
    </row>
    <row r="1456" spans="1:6">
      <c r="A1456" s="217" t="s">
        <v>1713</v>
      </c>
      <c r="B1456" s="146" t="s">
        <v>7</v>
      </c>
      <c r="C1456" s="218" t="s">
        <v>1344</v>
      </c>
      <c r="D1456" s="218" t="s">
        <v>4491</v>
      </c>
      <c r="E1456" s="217" t="s">
        <v>4492</v>
      </c>
      <c r="F1456" s="219" t="s">
        <v>1724</v>
      </c>
    </row>
    <row r="1457" spans="1:6">
      <c r="A1457" s="217" t="s">
        <v>1713</v>
      </c>
      <c r="B1457" s="146" t="s">
        <v>7</v>
      </c>
      <c r="C1457" s="218" t="s">
        <v>1344</v>
      </c>
      <c r="D1457" s="218" t="s">
        <v>4493</v>
      </c>
      <c r="E1457" s="217" t="s">
        <v>4494</v>
      </c>
      <c r="F1457" s="219" t="s">
        <v>1724</v>
      </c>
    </row>
    <row r="1458" spans="1:6">
      <c r="A1458" s="217" t="s">
        <v>1713</v>
      </c>
      <c r="B1458" s="146" t="s">
        <v>7</v>
      </c>
      <c r="C1458" s="218" t="s">
        <v>1344</v>
      </c>
      <c r="D1458" s="218" t="s">
        <v>4495</v>
      </c>
      <c r="E1458" s="217" t="s">
        <v>4496</v>
      </c>
      <c r="F1458" s="219" t="s">
        <v>1724</v>
      </c>
    </row>
    <row r="1459" spans="1:6">
      <c r="A1459" s="217" t="s">
        <v>1713</v>
      </c>
      <c r="B1459" s="146" t="s">
        <v>7</v>
      </c>
      <c r="C1459" s="218" t="s">
        <v>1344</v>
      </c>
      <c r="D1459" s="218" t="s">
        <v>4497</v>
      </c>
      <c r="E1459" s="217" t="s">
        <v>4498</v>
      </c>
      <c r="F1459" s="219" t="s">
        <v>1724</v>
      </c>
    </row>
    <row r="1460" spans="1:6">
      <c r="A1460" s="217" t="s">
        <v>1713</v>
      </c>
      <c r="B1460" s="146" t="s">
        <v>7</v>
      </c>
      <c r="C1460" s="218" t="s">
        <v>1344</v>
      </c>
      <c r="D1460" s="218" t="s">
        <v>4499</v>
      </c>
      <c r="E1460" s="217" t="s">
        <v>4500</v>
      </c>
      <c r="F1460" s="219" t="s">
        <v>1724</v>
      </c>
    </row>
    <row r="1461" spans="1:6">
      <c r="A1461" s="217" t="s">
        <v>1713</v>
      </c>
      <c r="B1461" s="146" t="s">
        <v>7</v>
      </c>
      <c r="C1461" s="218" t="s">
        <v>1344</v>
      </c>
      <c r="D1461" s="218" t="s">
        <v>4501</v>
      </c>
      <c r="E1461" s="217" t="s">
        <v>4502</v>
      </c>
      <c r="F1461" s="219" t="s">
        <v>1724</v>
      </c>
    </row>
    <row r="1462" spans="1:6">
      <c r="A1462" s="217" t="s">
        <v>1713</v>
      </c>
      <c r="B1462" s="146" t="s">
        <v>7</v>
      </c>
      <c r="C1462" s="218" t="s">
        <v>1344</v>
      </c>
      <c r="D1462" s="218" t="s">
        <v>4503</v>
      </c>
      <c r="E1462" s="217" t="s">
        <v>4504</v>
      </c>
      <c r="F1462" s="219" t="s">
        <v>1724</v>
      </c>
    </row>
    <row r="1463" spans="1:6">
      <c r="A1463" s="217" t="s">
        <v>1713</v>
      </c>
      <c r="B1463" s="146" t="s">
        <v>7</v>
      </c>
      <c r="C1463" s="218" t="s">
        <v>1344</v>
      </c>
      <c r="D1463" s="218" t="s">
        <v>4505</v>
      </c>
      <c r="E1463" s="217" t="s">
        <v>4506</v>
      </c>
      <c r="F1463" s="219" t="s">
        <v>1724</v>
      </c>
    </row>
    <row r="1464" spans="1:6">
      <c r="A1464" s="217" t="s">
        <v>1713</v>
      </c>
      <c r="B1464" s="146" t="s">
        <v>7</v>
      </c>
      <c r="C1464" s="218" t="s">
        <v>1344</v>
      </c>
      <c r="D1464" s="218" t="s">
        <v>4507</v>
      </c>
      <c r="E1464" s="217" t="s">
        <v>4508</v>
      </c>
      <c r="F1464" s="219" t="s">
        <v>1724</v>
      </c>
    </row>
    <row r="1465" spans="1:6">
      <c r="A1465" s="217" t="s">
        <v>1713</v>
      </c>
      <c r="B1465" s="146" t="s">
        <v>7</v>
      </c>
      <c r="C1465" s="218" t="s">
        <v>1344</v>
      </c>
      <c r="D1465" s="218" t="s">
        <v>4509</v>
      </c>
      <c r="E1465" s="217" t="s">
        <v>4510</v>
      </c>
      <c r="F1465" s="219" t="s">
        <v>1724</v>
      </c>
    </row>
    <row r="1466" spans="1:6">
      <c r="A1466" s="217" t="s">
        <v>1713</v>
      </c>
      <c r="B1466" s="146" t="s">
        <v>7</v>
      </c>
      <c r="C1466" s="218" t="s">
        <v>1344</v>
      </c>
      <c r="D1466" s="218" t="s">
        <v>4511</v>
      </c>
      <c r="E1466" s="217" t="s">
        <v>4512</v>
      </c>
      <c r="F1466" s="219" t="s">
        <v>1724</v>
      </c>
    </row>
    <row r="1467" spans="1:6">
      <c r="A1467" s="217" t="s">
        <v>1713</v>
      </c>
      <c r="B1467" s="146" t="s">
        <v>7</v>
      </c>
      <c r="C1467" s="218" t="s">
        <v>1344</v>
      </c>
      <c r="D1467" s="218" t="s">
        <v>4513</v>
      </c>
      <c r="E1467" s="217" t="s">
        <v>4514</v>
      </c>
      <c r="F1467" s="219" t="s">
        <v>1724</v>
      </c>
    </row>
    <row r="1468" spans="1:6">
      <c r="A1468" s="217" t="s">
        <v>1713</v>
      </c>
      <c r="B1468" s="146" t="s">
        <v>7</v>
      </c>
      <c r="C1468" s="218" t="s">
        <v>1344</v>
      </c>
      <c r="D1468" s="218" t="s">
        <v>4515</v>
      </c>
      <c r="E1468" s="217" t="s">
        <v>4516</v>
      </c>
      <c r="F1468" s="219" t="s">
        <v>1724</v>
      </c>
    </row>
    <row r="1469" spans="1:6">
      <c r="A1469" s="217" t="s">
        <v>1713</v>
      </c>
      <c r="B1469" s="146" t="s">
        <v>7</v>
      </c>
      <c r="C1469" s="218" t="s">
        <v>1344</v>
      </c>
      <c r="D1469" s="218" t="s">
        <v>4517</v>
      </c>
      <c r="E1469" s="217" t="s">
        <v>4518</v>
      </c>
      <c r="F1469" s="219" t="s">
        <v>1724</v>
      </c>
    </row>
    <row r="1470" spans="1:6">
      <c r="A1470" s="217" t="s">
        <v>1713</v>
      </c>
      <c r="B1470" s="146" t="s">
        <v>7</v>
      </c>
      <c r="C1470" s="218" t="s">
        <v>1344</v>
      </c>
      <c r="D1470" s="218" t="s">
        <v>4519</v>
      </c>
      <c r="E1470" s="217" t="s">
        <v>4520</v>
      </c>
      <c r="F1470" s="219" t="s">
        <v>1724</v>
      </c>
    </row>
    <row r="1471" spans="1:6">
      <c r="A1471" s="217" t="s">
        <v>1713</v>
      </c>
      <c r="B1471" s="146" t="s">
        <v>7</v>
      </c>
      <c r="C1471" s="218" t="s">
        <v>1344</v>
      </c>
      <c r="D1471" s="218" t="s">
        <v>4521</v>
      </c>
      <c r="E1471" s="217" t="s">
        <v>4522</v>
      </c>
      <c r="F1471" s="219" t="s">
        <v>1724</v>
      </c>
    </row>
    <row r="1472" spans="1:6">
      <c r="A1472" s="217" t="s">
        <v>1713</v>
      </c>
      <c r="B1472" s="146" t="s">
        <v>7</v>
      </c>
      <c r="C1472" s="218" t="s">
        <v>1344</v>
      </c>
      <c r="D1472" s="218" t="s">
        <v>4523</v>
      </c>
      <c r="E1472" s="217" t="s">
        <v>4524</v>
      </c>
      <c r="F1472" s="219" t="s">
        <v>1724</v>
      </c>
    </row>
    <row r="1473" spans="1:6">
      <c r="A1473" s="217" t="s">
        <v>1713</v>
      </c>
      <c r="B1473" s="146" t="s">
        <v>7</v>
      </c>
      <c r="C1473" s="218" t="s">
        <v>1344</v>
      </c>
      <c r="D1473" s="218" t="s">
        <v>4525</v>
      </c>
      <c r="E1473" s="217" t="s">
        <v>4526</v>
      </c>
      <c r="F1473" s="219" t="s">
        <v>1724</v>
      </c>
    </row>
    <row r="1474" spans="1:6">
      <c r="A1474" s="217" t="s">
        <v>1713</v>
      </c>
      <c r="B1474" s="146" t="s">
        <v>7</v>
      </c>
      <c r="C1474" s="218" t="s">
        <v>1344</v>
      </c>
      <c r="D1474" s="218" t="s">
        <v>4527</v>
      </c>
      <c r="E1474" s="217" t="s">
        <v>4528</v>
      </c>
      <c r="F1474" s="219" t="s">
        <v>1724</v>
      </c>
    </row>
    <row r="1475" spans="1:6">
      <c r="A1475" s="217" t="s">
        <v>1713</v>
      </c>
      <c r="B1475" s="146" t="s">
        <v>7</v>
      </c>
      <c r="C1475" s="218" t="s">
        <v>1344</v>
      </c>
      <c r="D1475" s="218" t="s">
        <v>4529</v>
      </c>
      <c r="E1475" s="217" t="s">
        <v>4530</v>
      </c>
      <c r="F1475" s="219" t="s">
        <v>1724</v>
      </c>
    </row>
    <row r="1476" spans="1:6">
      <c r="A1476" s="217" t="s">
        <v>1713</v>
      </c>
      <c r="B1476" s="146" t="s">
        <v>7</v>
      </c>
      <c r="C1476" s="218" t="s">
        <v>1344</v>
      </c>
      <c r="D1476" s="218" t="s">
        <v>4531</v>
      </c>
      <c r="E1476" s="217" t="s">
        <v>4532</v>
      </c>
      <c r="F1476" s="219" t="s">
        <v>1724</v>
      </c>
    </row>
    <row r="1477" spans="1:6">
      <c r="A1477" s="217" t="s">
        <v>1713</v>
      </c>
      <c r="B1477" s="146" t="s">
        <v>7</v>
      </c>
      <c r="C1477" s="218" t="s">
        <v>1344</v>
      </c>
      <c r="D1477" s="218" t="s">
        <v>4533</v>
      </c>
      <c r="E1477" s="217" t="s">
        <v>4534</v>
      </c>
      <c r="F1477" s="219" t="s">
        <v>1724</v>
      </c>
    </row>
    <row r="1478" spans="1:6">
      <c r="A1478" s="217" t="s">
        <v>1713</v>
      </c>
      <c r="B1478" s="146" t="s">
        <v>7</v>
      </c>
      <c r="C1478" s="218" t="s">
        <v>1344</v>
      </c>
      <c r="D1478" s="218" t="s">
        <v>4535</v>
      </c>
      <c r="E1478" s="217" t="s">
        <v>4536</v>
      </c>
      <c r="F1478" s="219" t="s">
        <v>1724</v>
      </c>
    </row>
    <row r="1479" spans="1:6">
      <c r="A1479" s="217" t="s">
        <v>1713</v>
      </c>
      <c r="B1479" s="146" t="s">
        <v>7</v>
      </c>
      <c r="C1479" s="218" t="s">
        <v>1344</v>
      </c>
      <c r="D1479" s="218" t="s">
        <v>4537</v>
      </c>
      <c r="E1479" s="217" t="s">
        <v>4538</v>
      </c>
      <c r="F1479" s="219" t="s">
        <v>1724</v>
      </c>
    </row>
    <row r="1480" spans="1:6">
      <c r="A1480" s="217" t="s">
        <v>1713</v>
      </c>
      <c r="B1480" s="146" t="s">
        <v>7</v>
      </c>
      <c r="C1480" s="218" t="s">
        <v>1344</v>
      </c>
      <c r="D1480" s="218" t="s">
        <v>4539</v>
      </c>
      <c r="E1480" s="217" t="s">
        <v>4540</v>
      </c>
      <c r="F1480" s="219" t="s">
        <v>1724</v>
      </c>
    </row>
    <row r="1481" spans="1:6">
      <c r="A1481" s="217" t="s">
        <v>1713</v>
      </c>
      <c r="B1481" s="146" t="s">
        <v>7</v>
      </c>
      <c r="C1481" s="218" t="s">
        <v>1344</v>
      </c>
      <c r="D1481" s="218" t="s">
        <v>4541</v>
      </c>
      <c r="E1481" s="217" t="s">
        <v>4542</v>
      </c>
      <c r="F1481" s="219" t="s">
        <v>1724</v>
      </c>
    </row>
    <row r="1482" spans="1:6">
      <c r="A1482" s="217" t="s">
        <v>1713</v>
      </c>
      <c r="B1482" s="146" t="s">
        <v>7</v>
      </c>
      <c r="C1482" s="218" t="s">
        <v>1344</v>
      </c>
      <c r="D1482" s="218" t="s">
        <v>4543</v>
      </c>
      <c r="E1482" s="217" t="s">
        <v>4544</v>
      </c>
      <c r="F1482" s="219" t="s">
        <v>1724</v>
      </c>
    </row>
    <row r="1483" spans="1:6">
      <c r="A1483" s="217" t="s">
        <v>1713</v>
      </c>
      <c r="B1483" s="146" t="s">
        <v>7</v>
      </c>
      <c r="C1483" s="218" t="s">
        <v>1344</v>
      </c>
      <c r="D1483" s="218" t="s">
        <v>4545</v>
      </c>
      <c r="E1483" s="217" t="s">
        <v>4546</v>
      </c>
      <c r="F1483" s="219" t="s">
        <v>1724</v>
      </c>
    </row>
    <row r="1484" spans="1:6">
      <c r="A1484" s="217" t="s">
        <v>1713</v>
      </c>
      <c r="B1484" s="146" t="s">
        <v>7</v>
      </c>
      <c r="C1484" s="218" t="s">
        <v>1344</v>
      </c>
      <c r="D1484" s="218" t="s">
        <v>4547</v>
      </c>
      <c r="E1484" s="217" t="s">
        <v>4548</v>
      </c>
      <c r="F1484" s="219" t="s">
        <v>1724</v>
      </c>
    </row>
    <row r="1485" spans="1:6">
      <c r="A1485" s="217" t="s">
        <v>1713</v>
      </c>
      <c r="B1485" s="146" t="s">
        <v>7</v>
      </c>
      <c r="C1485" s="218" t="s">
        <v>1344</v>
      </c>
      <c r="D1485" s="218" t="s">
        <v>4549</v>
      </c>
      <c r="E1485" s="217" t="s">
        <v>4550</v>
      </c>
      <c r="F1485" s="219" t="s">
        <v>1724</v>
      </c>
    </row>
    <row r="1486" spans="1:6">
      <c r="A1486" s="217" t="s">
        <v>1713</v>
      </c>
      <c r="B1486" s="146" t="s">
        <v>7</v>
      </c>
      <c r="C1486" s="218" t="s">
        <v>1344</v>
      </c>
      <c r="D1486" s="218" t="s">
        <v>4551</v>
      </c>
      <c r="E1486" s="217" t="s">
        <v>4552</v>
      </c>
      <c r="F1486" s="219" t="s">
        <v>1724</v>
      </c>
    </row>
    <row r="1487" spans="1:6">
      <c r="A1487" s="217" t="s">
        <v>1713</v>
      </c>
      <c r="B1487" s="146" t="s">
        <v>7</v>
      </c>
      <c r="C1487" s="218" t="s">
        <v>1344</v>
      </c>
      <c r="D1487" s="218" t="s">
        <v>4553</v>
      </c>
      <c r="E1487" s="217" t="s">
        <v>4554</v>
      </c>
      <c r="F1487" s="219" t="s">
        <v>1724</v>
      </c>
    </row>
    <row r="1488" spans="1:6">
      <c r="A1488" s="217" t="s">
        <v>1713</v>
      </c>
      <c r="B1488" s="146" t="s">
        <v>7</v>
      </c>
      <c r="C1488" s="218" t="s">
        <v>1344</v>
      </c>
      <c r="D1488" s="218" t="s">
        <v>4555</v>
      </c>
      <c r="E1488" s="217" t="s">
        <v>4556</v>
      </c>
      <c r="F1488" s="219" t="s">
        <v>1724</v>
      </c>
    </row>
    <row r="1489" spans="1:6">
      <c r="A1489" s="217" t="s">
        <v>1713</v>
      </c>
      <c r="B1489" s="146" t="s">
        <v>7</v>
      </c>
      <c r="C1489" s="218" t="s">
        <v>1344</v>
      </c>
      <c r="D1489" s="218" t="s">
        <v>4557</v>
      </c>
      <c r="E1489" s="217" t="s">
        <v>4558</v>
      </c>
      <c r="F1489" s="219" t="s">
        <v>1724</v>
      </c>
    </row>
    <row r="1490" spans="1:6">
      <c r="A1490" s="217" t="s">
        <v>1713</v>
      </c>
      <c r="B1490" s="146" t="s">
        <v>7</v>
      </c>
      <c r="C1490" s="218" t="s">
        <v>1344</v>
      </c>
      <c r="D1490" s="218" t="s">
        <v>4559</v>
      </c>
      <c r="E1490" s="217" t="s">
        <v>4560</v>
      </c>
      <c r="F1490" s="219" t="s">
        <v>1724</v>
      </c>
    </row>
    <row r="1491" spans="1:6">
      <c r="A1491" s="217" t="s">
        <v>1713</v>
      </c>
      <c r="B1491" s="146" t="s">
        <v>7</v>
      </c>
      <c r="C1491" s="218" t="s">
        <v>1344</v>
      </c>
      <c r="D1491" s="218" t="s">
        <v>4561</v>
      </c>
      <c r="E1491" s="217" t="s">
        <v>4562</v>
      </c>
      <c r="F1491" s="219" t="s">
        <v>1724</v>
      </c>
    </row>
    <row r="1492" spans="1:6">
      <c r="A1492" s="217" t="s">
        <v>1713</v>
      </c>
      <c r="B1492" s="146" t="s">
        <v>7</v>
      </c>
      <c r="C1492" s="218" t="s">
        <v>1344</v>
      </c>
      <c r="D1492" s="218" t="s">
        <v>4563</v>
      </c>
      <c r="E1492" s="217" t="s">
        <v>4564</v>
      </c>
      <c r="F1492" s="219" t="s">
        <v>1724</v>
      </c>
    </row>
    <row r="1493" spans="1:6">
      <c r="A1493" s="217" t="s">
        <v>1713</v>
      </c>
      <c r="B1493" s="146" t="s">
        <v>7</v>
      </c>
      <c r="C1493" s="218" t="s">
        <v>1344</v>
      </c>
      <c r="D1493" s="218" t="s">
        <v>4565</v>
      </c>
      <c r="E1493" s="217" t="s">
        <v>4566</v>
      </c>
      <c r="F1493" s="219" t="s">
        <v>1724</v>
      </c>
    </row>
    <row r="1494" spans="1:6">
      <c r="A1494" s="217" t="s">
        <v>1713</v>
      </c>
      <c r="B1494" s="146" t="s">
        <v>7</v>
      </c>
      <c r="C1494" s="218" t="s">
        <v>1344</v>
      </c>
      <c r="D1494" s="218" t="s">
        <v>4567</v>
      </c>
      <c r="E1494" s="217" t="s">
        <v>4568</v>
      </c>
      <c r="F1494" s="219" t="s">
        <v>1724</v>
      </c>
    </row>
    <row r="1495" spans="1:6">
      <c r="A1495" s="217" t="s">
        <v>1713</v>
      </c>
      <c r="B1495" s="146" t="s">
        <v>7</v>
      </c>
      <c r="C1495" s="218" t="s">
        <v>1344</v>
      </c>
      <c r="D1495" s="218" t="s">
        <v>4569</v>
      </c>
      <c r="E1495" s="217" t="s">
        <v>4570</v>
      </c>
      <c r="F1495" s="219" t="s">
        <v>1724</v>
      </c>
    </row>
    <row r="1496" spans="1:6">
      <c r="A1496" s="217" t="s">
        <v>1713</v>
      </c>
      <c r="B1496" s="146" t="s">
        <v>7</v>
      </c>
      <c r="C1496" s="218" t="s">
        <v>1344</v>
      </c>
      <c r="D1496" s="218" t="s">
        <v>4571</v>
      </c>
      <c r="E1496" s="217" t="s">
        <v>4572</v>
      </c>
      <c r="F1496" s="219" t="s">
        <v>1724</v>
      </c>
    </row>
    <row r="1497" spans="1:6">
      <c r="A1497" s="217" t="s">
        <v>1713</v>
      </c>
      <c r="B1497" s="146" t="s">
        <v>7</v>
      </c>
      <c r="C1497" s="218" t="s">
        <v>1344</v>
      </c>
      <c r="D1497" s="218" t="s">
        <v>4573</v>
      </c>
      <c r="E1497" s="217" t="s">
        <v>4574</v>
      </c>
      <c r="F1497" s="219" t="s">
        <v>1724</v>
      </c>
    </row>
    <row r="1498" spans="1:6">
      <c r="A1498" s="217" t="s">
        <v>1713</v>
      </c>
      <c r="B1498" s="146" t="s">
        <v>7</v>
      </c>
      <c r="C1498" s="218" t="s">
        <v>1344</v>
      </c>
      <c r="D1498" s="218" t="s">
        <v>4575</v>
      </c>
      <c r="E1498" s="217" t="s">
        <v>4576</v>
      </c>
      <c r="F1498" s="219" t="s">
        <v>1724</v>
      </c>
    </row>
    <row r="1499" spans="1:6">
      <c r="A1499" s="217" t="s">
        <v>1713</v>
      </c>
      <c r="B1499" s="146" t="s">
        <v>7</v>
      </c>
      <c r="C1499" s="218" t="s">
        <v>1344</v>
      </c>
      <c r="D1499" s="218" t="s">
        <v>4577</v>
      </c>
      <c r="E1499" s="217" t="s">
        <v>4578</v>
      </c>
      <c r="F1499" s="219" t="s">
        <v>1724</v>
      </c>
    </row>
    <row r="1500" spans="1:6">
      <c r="A1500" s="217" t="s">
        <v>1713</v>
      </c>
      <c r="B1500" s="146" t="s">
        <v>7</v>
      </c>
      <c r="C1500" s="218" t="s">
        <v>1344</v>
      </c>
      <c r="D1500" s="218" t="s">
        <v>4579</v>
      </c>
      <c r="E1500" s="217" t="s">
        <v>4580</v>
      </c>
      <c r="F1500" s="219" t="s">
        <v>1724</v>
      </c>
    </row>
    <row r="1501" spans="1:6">
      <c r="A1501" s="217" t="s">
        <v>1713</v>
      </c>
      <c r="B1501" s="146" t="s">
        <v>7</v>
      </c>
      <c r="C1501" s="218" t="s">
        <v>1344</v>
      </c>
      <c r="D1501" s="218" t="s">
        <v>4581</v>
      </c>
      <c r="E1501" s="217" t="s">
        <v>4582</v>
      </c>
      <c r="F1501" s="219" t="s">
        <v>1724</v>
      </c>
    </row>
    <row r="1502" spans="1:6">
      <c r="A1502" s="217" t="s">
        <v>1713</v>
      </c>
      <c r="B1502" s="146" t="s">
        <v>7</v>
      </c>
      <c r="C1502" s="218" t="s">
        <v>1344</v>
      </c>
      <c r="D1502" s="218" t="s">
        <v>4583</v>
      </c>
      <c r="E1502" s="217" t="s">
        <v>4584</v>
      </c>
      <c r="F1502" s="219" t="s">
        <v>1724</v>
      </c>
    </row>
    <row r="1503" spans="1:6">
      <c r="A1503" s="217" t="s">
        <v>1713</v>
      </c>
      <c r="B1503" s="146" t="s">
        <v>7</v>
      </c>
      <c r="C1503" s="218" t="s">
        <v>1344</v>
      </c>
      <c r="D1503" s="218" t="s">
        <v>4585</v>
      </c>
      <c r="E1503" s="217" t="s">
        <v>4586</v>
      </c>
      <c r="F1503" s="219" t="s">
        <v>1724</v>
      </c>
    </row>
    <row r="1504" spans="1:6">
      <c r="A1504" s="217" t="s">
        <v>1713</v>
      </c>
      <c r="B1504" s="146" t="s">
        <v>7</v>
      </c>
      <c r="C1504" s="218" t="s">
        <v>1344</v>
      </c>
      <c r="D1504" s="218" t="s">
        <v>4587</v>
      </c>
      <c r="E1504" s="217" t="s">
        <v>4588</v>
      </c>
      <c r="F1504" s="219" t="s">
        <v>1724</v>
      </c>
    </row>
    <row r="1505" spans="1:6">
      <c r="A1505" s="217" t="s">
        <v>1713</v>
      </c>
      <c r="B1505" s="146" t="s">
        <v>7</v>
      </c>
      <c r="C1505" s="218" t="s">
        <v>1344</v>
      </c>
      <c r="D1505" s="218" t="s">
        <v>4589</v>
      </c>
      <c r="E1505" s="217" t="s">
        <v>4590</v>
      </c>
      <c r="F1505" s="219" t="s">
        <v>1724</v>
      </c>
    </row>
    <row r="1506" spans="1:6">
      <c r="A1506" s="217" t="s">
        <v>1713</v>
      </c>
      <c r="B1506" s="146" t="s">
        <v>7</v>
      </c>
      <c r="C1506" s="218" t="s">
        <v>1344</v>
      </c>
      <c r="D1506" s="218" t="s">
        <v>4591</v>
      </c>
      <c r="E1506" s="217" t="s">
        <v>4592</v>
      </c>
      <c r="F1506" s="219" t="s">
        <v>1724</v>
      </c>
    </row>
    <row r="1507" spans="1:6">
      <c r="A1507" s="217" t="s">
        <v>1713</v>
      </c>
      <c r="B1507" s="146" t="s">
        <v>7</v>
      </c>
      <c r="C1507" s="218" t="s">
        <v>1344</v>
      </c>
      <c r="D1507" s="218" t="s">
        <v>4593</v>
      </c>
      <c r="E1507" s="217" t="s">
        <v>4594</v>
      </c>
      <c r="F1507" s="219" t="s">
        <v>1724</v>
      </c>
    </row>
    <row r="1508" spans="1:6">
      <c r="A1508" s="217" t="s">
        <v>1713</v>
      </c>
      <c r="B1508" s="146" t="s">
        <v>7</v>
      </c>
      <c r="C1508" s="218" t="s">
        <v>1344</v>
      </c>
      <c r="D1508" s="218" t="s">
        <v>4595</v>
      </c>
      <c r="E1508" s="217" t="s">
        <v>4596</v>
      </c>
      <c r="F1508" s="219" t="s">
        <v>1724</v>
      </c>
    </row>
    <row r="1509" spans="1:6">
      <c r="A1509" s="217" t="s">
        <v>1713</v>
      </c>
      <c r="B1509" s="146" t="s">
        <v>7</v>
      </c>
      <c r="C1509" s="218" t="s">
        <v>1344</v>
      </c>
      <c r="D1509" s="218" t="s">
        <v>4597</v>
      </c>
      <c r="E1509" s="217" t="s">
        <v>4598</v>
      </c>
      <c r="F1509" s="219" t="s">
        <v>1724</v>
      </c>
    </row>
    <row r="1510" spans="1:6">
      <c r="A1510" s="217" t="s">
        <v>1713</v>
      </c>
      <c r="B1510" s="146" t="s">
        <v>7</v>
      </c>
      <c r="C1510" s="218" t="s">
        <v>1344</v>
      </c>
      <c r="D1510" s="218" t="s">
        <v>4599</v>
      </c>
      <c r="E1510" s="217" t="s">
        <v>4600</v>
      </c>
      <c r="F1510" s="219" t="s">
        <v>1724</v>
      </c>
    </row>
    <row r="1511" spans="1:6">
      <c r="A1511" s="217" t="s">
        <v>1713</v>
      </c>
      <c r="B1511" s="146" t="s">
        <v>7</v>
      </c>
      <c r="C1511" s="218" t="s">
        <v>1344</v>
      </c>
      <c r="D1511" s="218" t="s">
        <v>4601</v>
      </c>
      <c r="E1511" s="217" t="s">
        <v>4602</v>
      </c>
      <c r="F1511" s="219" t="s">
        <v>1724</v>
      </c>
    </row>
    <row r="1512" spans="1:6">
      <c r="A1512" s="217" t="s">
        <v>1713</v>
      </c>
      <c r="B1512" s="146" t="s">
        <v>7</v>
      </c>
      <c r="C1512" s="218" t="s">
        <v>1344</v>
      </c>
      <c r="D1512" s="218" t="s">
        <v>4603</v>
      </c>
      <c r="E1512" s="217" t="s">
        <v>4604</v>
      </c>
      <c r="F1512" s="219" t="s">
        <v>1724</v>
      </c>
    </row>
    <row r="1513" spans="1:6">
      <c r="A1513" s="217" t="s">
        <v>1713</v>
      </c>
      <c r="B1513" s="146" t="s">
        <v>7</v>
      </c>
      <c r="C1513" s="218" t="s">
        <v>1344</v>
      </c>
      <c r="D1513" s="218" t="s">
        <v>4605</v>
      </c>
      <c r="E1513" s="217" t="s">
        <v>4606</v>
      </c>
      <c r="F1513" s="219" t="s">
        <v>1724</v>
      </c>
    </row>
    <row r="1514" spans="1:6">
      <c r="A1514" s="217" t="s">
        <v>1713</v>
      </c>
      <c r="B1514" s="146" t="s">
        <v>7</v>
      </c>
      <c r="C1514" s="218" t="s">
        <v>1344</v>
      </c>
      <c r="D1514" s="218" t="s">
        <v>4607</v>
      </c>
      <c r="E1514" s="217" t="s">
        <v>4608</v>
      </c>
      <c r="F1514" s="219" t="s">
        <v>1724</v>
      </c>
    </row>
    <row r="1515" spans="1:6">
      <c r="A1515" s="217" t="s">
        <v>1713</v>
      </c>
      <c r="B1515" s="146" t="s">
        <v>7</v>
      </c>
      <c r="C1515" s="218" t="s">
        <v>1344</v>
      </c>
      <c r="D1515" s="218" t="s">
        <v>4609</v>
      </c>
      <c r="E1515" s="217" t="s">
        <v>4610</v>
      </c>
      <c r="F1515" s="219" t="s">
        <v>1724</v>
      </c>
    </row>
    <row r="1516" spans="1:6">
      <c r="A1516" s="217" t="s">
        <v>1713</v>
      </c>
      <c r="B1516" s="146" t="s">
        <v>7</v>
      </c>
      <c r="C1516" s="218" t="s">
        <v>1344</v>
      </c>
      <c r="D1516" s="218" t="s">
        <v>4611</v>
      </c>
      <c r="E1516" s="217" t="s">
        <v>4612</v>
      </c>
      <c r="F1516" s="219" t="s">
        <v>1724</v>
      </c>
    </row>
    <row r="1517" spans="1:6">
      <c r="A1517" s="217" t="s">
        <v>1713</v>
      </c>
      <c r="B1517" s="146" t="s">
        <v>7</v>
      </c>
      <c r="C1517" s="218" t="s">
        <v>1344</v>
      </c>
      <c r="D1517" s="218" t="s">
        <v>4613</v>
      </c>
      <c r="E1517" s="217" t="s">
        <v>4614</v>
      </c>
      <c r="F1517" s="219" t="s">
        <v>1724</v>
      </c>
    </row>
    <row r="1518" spans="1:6">
      <c r="A1518" s="217" t="s">
        <v>1713</v>
      </c>
      <c r="B1518" s="146" t="s">
        <v>7</v>
      </c>
      <c r="C1518" s="218" t="s">
        <v>1344</v>
      </c>
      <c r="D1518" s="218" t="s">
        <v>4615</v>
      </c>
      <c r="E1518" s="217" t="s">
        <v>4616</v>
      </c>
      <c r="F1518" s="219" t="s">
        <v>1724</v>
      </c>
    </row>
    <row r="1519" spans="1:6">
      <c r="A1519" s="217" t="s">
        <v>1713</v>
      </c>
      <c r="B1519" s="146" t="s">
        <v>7</v>
      </c>
      <c r="C1519" s="218" t="s">
        <v>1344</v>
      </c>
      <c r="D1519" s="218" t="s">
        <v>4617</v>
      </c>
      <c r="E1519" s="217" t="s">
        <v>4618</v>
      </c>
      <c r="F1519" s="219" t="s">
        <v>1724</v>
      </c>
    </row>
    <row r="1520" spans="1:6">
      <c r="A1520" s="217" t="s">
        <v>1713</v>
      </c>
      <c r="B1520" s="146" t="s">
        <v>7</v>
      </c>
      <c r="C1520" s="218" t="s">
        <v>1344</v>
      </c>
      <c r="D1520" s="218" t="s">
        <v>4619</v>
      </c>
      <c r="E1520" s="217" t="s">
        <v>4620</v>
      </c>
      <c r="F1520" s="219" t="s">
        <v>1724</v>
      </c>
    </row>
    <row r="1521" spans="1:6">
      <c r="A1521" s="217" t="s">
        <v>1713</v>
      </c>
      <c r="B1521" s="146" t="s">
        <v>7</v>
      </c>
      <c r="C1521" s="218" t="s">
        <v>1344</v>
      </c>
      <c r="D1521" s="218" t="s">
        <v>4621</v>
      </c>
      <c r="E1521" s="217" t="s">
        <v>4622</v>
      </c>
      <c r="F1521" s="219" t="s">
        <v>1724</v>
      </c>
    </row>
    <row r="1522" spans="1:6">
      <c r="A1522" s="217" t="s">
        <v>1713</v>
      </c>
      <c r="B1522" s="146" t="s">
        <v>7</v>
      </c>
      <c r="C1522" s="218" t="s">
        <v>1344</v>
      </c>
      <c r="D1522" s="218" t="s">
        <v>4623</v>
      </c>
      <c r="E1522" s="217" t="s">
        <v>4624</v>
      </c>
      <c r="F1522" s="219" t="s">
        <v>1724</v>
      </c>
    </row>
    <row r="1523" spans="1:6">
      <c r="A1523" s="217" t="s">
        <v>1713</v>
      </c>
      <c r="B1523" s="146" t="s">
        <v>7</v>
      </c>
      <c r="C1523" s="218" t="s">
        <v>1344</v>
      </c>
      <c r="D1523" s="218" t="s">
        <v>4625</v>
      </c>
      <c r="E1523" s="217" t="s">
        <v>4626</v>
      </c>
      <c r="F1523" s="219" t="s">
        <v>1724</v>
      </c>
    </row>
    <row r="1524" spans="1:6">
      <c r="A1524" s="217" t="s">
        <v>1713</v>
      </c>
      <c r="B1524" s="146" t="s">
        <v>7</v>
      </c>
      <c r="C1524" s="218" t="s">
        <v>1344</v>
      </c>
      <c r="D1524" s="218" t="s">
        <v>4627</v>
      </c>
      <c r="E1524" s="217" t="s">
        <v>4628</v>
      </c>
      <c r="F1524" s="219" t="s">
        <v>1724</v>
      </c>
    </row>
    <row r="1525" spans="1:6">
      <c r="A1525" s="217" t="s">
        <v>1713</v>
      </c>
      <c r="B1525" s="146" t="s">
        <v>7</v>
      </c>
      <c r="C1525" s="218" t="s">
        <v>1344</v>
      </c>
      <c r="D1525" s="218" t="s">
        <v>4629</v>
      </c>
      <c r="E1525" s="217" t="s">
        <v>4630</v>
      </c>
      <c r="F1525" s="219" t="s">
        <v>1724</v>
      </c>
    </row>
    <row r="1526" spans="1:6">
      <c r="A1526" s="217" t="s">
        <v>1713</v>
      </c>
      <c r="B1526" s="146" t="s">
        <v>7</v>
      </c>
      <c r="C1526" s="218" t="s">
        <v>1344</v>
      </c>
      <c r="D1526" s="218" t="s">
        <v>4631</v>
      </c>
      <c r="E1526" s="217" t="s">
        <v>4632</v>
      </c>
      <c r="F1526" s="219" t="s">
        <v>1724</v>
      </c>
    </row>
    <row r="1527" spans="1:6">
      <c r="A1527" s="217" t="s">
        <v>1713</v>
      </c>
      <c r="B1527" s="146" t="s">
        <v>7</v>
      </c>
      <c r="C1527" s="218" t="s">
        <v>1344</v>
      </c>
      <c r="D1527" s="218" t="s">
        <v>4633</v>
      </c>
      <c r="E1527" s="217" t="s">
        <v>4634</v>
      </c>
      <c r="F1527" s="219" t="s">
        <v>1724</v>
      </c>
    </row>
    <row r="1528" spans="1:6">
      <c r="A1528" s="217" t="s">
        <v>1713</v>
      </c>
      <c r="B1528" s="146" t="s">
        <v>7</v>
      </c>
      <c r="C1528" s="218" t="s">
        <v>1344</v>
      </c>
      <c r="D1528" s="218" t="s">
        <v>4635</v>
      </c>
      <c r="E1528" s="217" t="s">
        <v>4636</v>
      </c>
      <c r="F1528" s="219" t="s">
        <v>1724</v>
      </c>
    </row>
    <row r="1529" spans="1:6">
      <c r="A1529" s="217" t="s">
        <v>1713</v>
      </c>
      <c r="B1529" s="146" t="s">
        <v>7</v>
      </c>
      <c r="C1529" s="218" t="s">
        <v>1344</v>
      </c>
      <c r="D1529" s="218" t="s">
        <v>4637</v>
      </c>
      <c r="E1529" s="217" t="s">
        <v>4638</v>
      </c>
      <c r="F1529" s="219" t="s">
        <v>1724</v>
      </c>
    </row>
    <row r="1530" spans="1:6">
      <c r="A1530" s="217" t="s">
        <v>1713</v>
      </c>
      <c r="B1530" s="146" t="s">
        <v>7</v>
      </c>
      <c r="C1530" s="218" t="s">
        <v>1344</v>
      </c>
      <c r="D1530" s="218" t="s">
        <v>4639</v>
      </c>
      <c r="E1530" s="217" t="s">
        <v>4640</v>
      </c>
      <c r="F1530" s="219" t="s">
        <v>1724</v>
      </c>
    </row>
    <row r="1531" spans="1:6">
      <c r="A1531" s="217" t="s">
        <v>1713</v>
      </c>
      <c r="B1531" s="146" t="s">
        <v>7</v>
      </c>
      <c r="C1531" s="218" t="s">
        <v>1344</v>
      </c>
      <c r="D1531" s="218" t="s">
        <v>4641</v>
      </c>
      <c r="E1531" s="217" t="s">
        <v>4642</v>
      </c>
      <c r="F1531" s="219" t="s">
        <v>1724</v>
      </c>
    </row>
    <row r="1532" spans="1:6">
      <c r="A1532" s="217" t="s">
        <v>1713</v>
      </c>
      <c r="B1532" s="146" t="s">
        <v>7</v>
      </c>
      <c r="C1532" s="218" t="s">
        <v>1344</v>
      </c>
      <c r="D1532" s="218" t="s">
        <v>4643</v>
      </c>
      <c r="E1532" s="217" t="s">
        <v>4644</v>
      </c>
      <c r="F1532" s="219" t="s">
        <v>1724</v>
      </c>
    </row>
    <row r="1533" spans="1:6">
      <c r="A1533" s="217" t="s">
        <v>1713</v>
      </c>
      <c r="B1533" s="146" t="s">
        <v>7</v>
      </c>
      <c r="C1533" s="218" t="s">
        <v>1344</v>
      </c>
      <c r="D1533" s="218" t="s">
        <v>4645</v>
      </c>
      <c r="E1533" s="217" t="s">
        <v>4646</v>
      </c>
      <c r="F1533" s="219" t="s">
        <v>1724</v>
      </c>
    </row>
    <row r="1534" spans="1:6">
      <c r="A1534" s="217" t="s">
        <v>1713</v>
      </c>
      <c r="B1534" s="146" t="s">
        <v>7</v>
      </c>
      <c r="C1534" s="218" t="s">
        <v>1344</v>
      </c>
      <c r="D1534" s="218" t="s">
        <v>4647</v>
      </c>
      <c r="E1534" s="217" t="s">
        <v>4648</v>
      </c>
      <c r="F1534" s="219" t="s">
        <v>1724</v>
      </c>
    </row>
    <row r="1535" spans="1:6">
      <c r="A1535" s="217" t="s">
        <v>1713</v>
      </c>
      <c r="B1535" s="146" t="s">
        <v>7</v>
      </c>
      <c r="C1535" s="218" t="s">
        <v>1344</v>
      </c>
      <c r="D1535" s="218" t="s">
        <v>4649</v>
      </c>
      <c r="E1535" s="217" t="s">
        <v>4650</v>
      </c>
      <c r="F1535" s="219" t="s">
        <v>1724</v>
      </c>
    </row>
    <row r="1536" spans="1:6">
      <c r="A1536" s="217" t="s">
        <v>1713</v>
      </c>
      <c r="B1536" s="146" t="s">
        <v>7</v>
      </c>
      <c r="C1536" s="218" t="s">
        <v>1344</v>
      </c>
      <c r="D1536" s="218" t="s">
        <v>4651</v>
      </c>
      <c r="E1536" s="217" t="s">
        <v>4652</v>
      </c>
      <c r="F1536" s="219" t="s">
        <v>1724</v>
      </c>
    </row>
    <row r="1537" spans="1:6">
      <c r="A1537" s="217" t="s">
        <v>1713</v>
      </c>
      <c r="B1537" s="146" t="s">
        <v>7</v>
      </c>
      <c r="C1537" s="218" t="s">
        <v>1344</v>
      </c>
      <c r="D1537" s="218" t="s">
        <v>4653</v>
      </c>
      <c r="E1537" s="217" t="s">
        <v>4654</v>
      </c>
      <c r="F1537" s="219" t="s">
        <v>1724</v>
      </c>
    </row>
    <row r="1538" spans="1:6">
      <c r="A1538" s="217" t="s">
        <v>1713</v>
      </c>
      <c r="B1538" s="146" t="s">
        <v>7</v>
      </c>
      <c r="C1538" s="218" t="s">
        <v>1344</v>
      </c>
      <c r="D1538" s="218" t="s">
        <v>4655</v>
      </c>
      <c r="E1538" s="217" t="s">
        <v>4656</v>
      </c>
      <c r="F1538" s="219" t="s">
        <v>1724</v>
      </c>
    </row>
    <row r="1539" spans="1:6">
      <c r="A1539" s="217" t="s">
        <v>1713</v>
      </c>
      <c r="B1539" s="146" t="s">
        <v>7</v>
      </c>
      <c r="C1539" s="218" t="s">
        <v>1344</v>
      </c>
      <c r="D1539" s="218" t="s">
        <v>4657</v>
      </c>
      <c r="E1539" s="217" t="s">
        <v>4658</v>
      </c>
      <c r="F1539" s="219" t="s">
        <v>1724</v>
      </c>
    </row>
    <row r="1540" spans="1:6">
      <c r="A1540" s="217" t="s">
        <v>1713</v>
      </c>
      <c r="B1540" s="146" t="s">
        <v>7</v>
      </c>
      <c r="C1540" s="218" t="s">
        <v>1344</v>
      </c>
      <c r="D1540" s="218" t="s">
        <v>4659</v>
      </c>
      <c r="E1540" s="217" t="s">
        <v>4660</v>
      </c>
      <c r="F1540" s="219" t="s">
        <v>1724</v>
      </c>
    </row>
    <row r="1541" spans="1:6">
      <c r="A1541" s="217" t="s">
        <v>1713</v>
      </c>
      <c r="B1541" s="146" t="s">
        <v>7</v>
      </c>
      <c r="C1541" s="218" t="s">
        <v>1344</v>
      </c>
      <c r="D1541" s="218" t="s">
        <v>4661</v>
      </c>
      <c r="E1541" s="217" t="s">
        <v>4662</v>
      </c>
      <c r="F1541" s="219" t="s">
        <v>1724</v>
      </c>
    </row>
    <row r="1542" spans="1:6">
      <c r="A1542" s="217" t="s">
        <v>1713</v>
      </c>
      <c r="B1542" s="146" t="s">
        <v>7</v>
      </c>
      <c r="C1542" s="218" t="s">
        <v>1344</v>
      </c>
      <c r="D1542" s="218" t="s">
        <v>4663</v>
      </c>
      <c r="E1542" s="217" t="s">
        <v>4664</v>
      </c>
      <c r="F1542" s="219" t="s">
        <v>1724</v>
      </c>
    </row>
    <row r="1543" spans="1:6">
      <c r="A1543" s="217" t="s">
        <v>1713</v>
      </c>
      <c r="B1543" s="146" t="s">
        <v>7</v>
      </c>
      <c r="C1543" s="218" t="s">
        <v>1344</v>
      </c>
      <c r="D1543" s="218" t="s">
        <v>4665</v>
      </c>
      <c r="E1543" s="217" t="s">
        <v>4666</v>
      </c>
      <c r="F1543" s="219" t="s">
        <v>1724</v>
      </c>
    </row>
    <row r="1544" spans="1:6">
      <c r="A1544" s="217" t="s">
        <v>1713</v>
      </c>
      <c r="B1544" s="146" t="s">
        <v>7</v>
      </c>
      <c r="C1544" s="218" t="s">
        <v>1344</v>
      </c>
      <c r="D1544" s="218" t="s">
        <v>4667</v>
      </c>
      <c r="E1544" s="217" t="s">
        <v>4668</v>
      </c>
      <c r="F1544" s="219" t="s">
        <v>1724</v>
      </c>
    </row>
    <row r="1545" spans="1:6">
      <c r="A1545" s="217" t="s">
        <v>1713</v>
      </c>
      <c r="B1545" s="146" t="s">
        <v>7</v>
      </c>
      <c r="C1545" s="218" t="s">
        <v>1344</v>
      </c>
      <c r="D1545" s="218" t="s">
        <v>4669</v>
      </c>
      <c r="E1545" s="217" t="s">
        <v>4670</v>
      </c>
      <c r="F1545" s="219" t="s">
        <v>1724</v>
      </c>
    </row>
    <row r="1546" spans="1:6">
      <c r="A1546" s="217" t="s">
        <v>1713</v>
      </c>
      <c r="B1546" s="146" t="s">
        <v>7</v>
      </c>
      <c r="C1546" s="218" t="s">
        <v>1344</v>
      </c>
      <c r="D1546" s="218" t="s">
        <v>4671</v>
      </c>
      <c r="E1546" s="217" t="s">
        <v>4672</v>
      </c>
      <c r="F1546" s="219" t="s">
        <v>1724</v>
      </c>
    </row>
    <row r="1547" spans="1:6">
      <c r="A1547" s="217" t="s">
        <v>1713</v>
      </c>
      <c r="B1547" s="146" t="s">
        <v>7</v>
      </c>
      <c r="C1547" s="218" t="s">
        <v>1344</v>
      </c>
      <c r="D1547" s="218" t="s">
        <v>4673</v>
      </c>
      <c r="E1547" s="217" t="s">
        <v>4674</v>
      </c>
      <c r="F1547" s="219" t="s">
        <v>1724</v>
      </c>
    </row>
    <row r="1548" spans="1:6">
      <c r="A1548" s="217" t="s">
        <v>1713</v>
      </c>
      <c r="B1548" s="146" t="s">
        <v>7</v>
      </c>
      <c r="C1548" s="218" t="s">
        <v>1344</v>
      </c>
      <c r="D1548" s="218" t="s">
        <v>4675</v>
      </c>
      <c r="E1548" s="217" t="s">
        <v>4676</v>
      </c>
      <c r="F1548" s="219" t="s">
        <v>1724</v>
      </c>
    </row>
    <row r="1549" spans="1:6">
      <c r="A1549" s="217" t="s">
        <v>1713</v>
      </c>
      <c r="B1549" s="146" t="s">
        <v>7</v>
      </c>
      <c r="C1549" s="218" t="s">
        <v>1344</v>
      </c>
      <c r="D1549" s="218" t="s">
        <v>4677</v>
      </c>
      <c r="E1549" s="217" t="s">
        <v>4678</v>
      </c>
      <c r="F1549" s="219" t="s">
        <v>1724</v>
      </c>
    </row>
    <row r="1550" spans="1:6">
      <c r="A1550" s="217" t="s">
        <v>1713</v>
      </c>
      <c r="B1550" s="146" t="s">
        <v>7</v>
      </c>
      <c r="C1550" s="218" t="s">
        <v>1344</v>
      </c>
      <c r="D1550" s="218" t="s">
        <v>4679</v>
      </c>
      <c r="E1550" s="217" t="s">
        <v>4680</v>
      </c>
      <c r="F1550" s="219" t="s">
        <v>1724</v>
      </c>
    </row>
    <row r="1551" spans="1:6">
      <c r="A1551" s="217" t="s">
        <v>1713</v>
      </c>
      <c r="B1551" s="146" t="s">
        <v>7</v>
      </c>
      <c r="C1551" s="218" t="s">
        <v>1344</v>
      </c>
      <c r="D1551" s="218" t="s">
        <v>4681</v>
      </c>
      <c r="E1551" s="217" t="s">
        <v>4682</v>
      </c>
      <c r="F1551" s="219" t="s">
        <v>1724</v>
      </c>
    </row>
    <row r="1552" spans="1:6">
      <c r="A1552" s="217" t="s">
        <v>1713</v>
      </c>
      <c r="B1552" s="146" t="s">
        <v>7</v>
      </c>
      <c r="C1552" s="218" t="s">
        <v>1344</v>
      </c>
      <c r="D1552" s="218" t="s">
        <v>4683</v>
      </c>
      <c r="E1552" s="217" t="s">
        <v>4684</v>
      </c>
      <c r="F1552" s="219" t="s">
        <v>1724</v>
      </c>
    </row>
    <row r="1553" spans="1:6">
      <c r="A1553" s="217" t="s">
        <v>1713</v>
      </c>
      <c r="B1553" s="146" t="s">
        <v>7</v>
      </c>
      <c r="C1553" s="218" t="s">
        <v>1344</v>
      </c>
      <c r="D1553" s="218" t="s">
        <v>4685</v>
      </c>
      <c r="E1553" s="217" t="s">
        <v>4686</v>
      </c>
      <c r="F1553" s="219" t="s">
        <v>1724</v>
      </c>
    </row>
    <row r="1554" spans="1:6">
      <c r="A1554" s="217" t="s">
        <v>1713</v>
      </c>
      <c r="B1554" s="146" t="s">
        <v>7</v>
      </c>
      <c r="C1554" s="218" t="s">
        <v>1344</v>
      </c>
      <c r="D1554" s="218" t="s">
        <v>4687</v>
      </c>
      <c r="E1554" s="217" t="s">
        <v>4688</v>
      </c>
      <c r="F1554" s="219" t="s">
        <v>1724</v>
      </c>
    </row>
    <row r="1555" spans="1:6">
      <c r="A1555" s="217" t="s">
        <v>1713</v>
      </c>
      <c r="B1555" s="146" t="s">
        <v>7</v>
      </c>
      <c r="C1555" s="218" t="s">
        <v>1344</v>
      </c>
      <c r="D1555" s="218" t="s">
        <v>4689</v>
      </c>
      <c r="E1555" s="217" t="s">
        <v>4690</v>
      </c>
      <c r="F1555" s="219" t="s">
        <v>1724</v>
      </c>
    </row>
    <row r="1556" spans="1:6">
      <c r="A1556" s="217" t="s">
        <v>1713</v>
      </c>
      <c r="B1556" s="146" t="s">
        <v>7</v>
      </c>
      <c r="C1556" s="218" t="s">
        <v>1344</v>
      </c>
      <c r="D1556" s="218" t="s">
        <v>4691</v>
      </c>
      <c r="E1556" s="217" t="s">
        <v>4692</v>
      </c>
      <c r="F1556" s="219" t="s">
        <v>1724</v>
      </c>
    </row>
    <row r="1557" spans="1:6">
      <c r="A1557" s="217" t="s">
        <v>1713</v>
      </c>
      <c r="B1557" s="146" t="s">
        <v>7</v>
      </c>
      <c r="C1557" s="218" t="s">
        <v>1344</v>
      </c>
      <c r="D1557" s="218" t="s">
        <v>4693</v>
      </c>
      <c r="E1557" s="217" t="s">
        <v>4694</v>
      </c>
      <c r="F1557" s="219" t="s">
        <v>1724</v>
      </c>
    </row>
    <row r="1558" spans="1:6">
      <c r="A1558" s="217" t="s">
        <v>1713</v>
      </c>
      <c r="B1558" s="146" t="s">
        <v>7</v>
      </c>
      <c r="C1558" s="218" t="s">
        <v>1344</v>
      </c>
      <c r="D1558" s="218" t="s">
        <v>4695</v>
      </c>
      <c r="E1558" s="217" t="s">
        <v>4696</v>
      </c>
      <c r="F1558" s="219" t="s">
        <v>1724</v>
      </c>
    </row>
    <row r="1559" spans="1:6">
      <c r="A1559" s="217" t="s">
        <v>1713</v>
      </c>
      <c r="B1559" s="146" t="s">
        <v>7</v>
      </c>
      <c r="C1559" s="218" t="s">
        <v>1344</v>
      </c>
      <c r="D1559" s="218" t="s">
        <v>4697</v>
      </c>
      <c r="E1559" s="217" t="s">
        <v>4698</v>
      </c>
      <c r="F1559" s="219" t="s">
        <v>1724</v>
      </c>
    </row>
    <row r="1560" spans="1:6">
      <c r="A1560" s="217" t="s">
        <v>1713</v>
      </c>
      <c r="B1560" s="146" t="s">
        <v>7</v>
      </c>
      <c r="C1560" s="218" t="s">
        <v>1344</v>
      </c>
      <c r="D1560" s="218" t="s">
        <v>4699</v>
      </c>
      <c r="E1560" s="217" t="s">
        <v>4700</v>
      </c>
      <c r="F1560" s="219" t="s">
        <v>1724</v>
      </c>
    </row>
    <row r="1561" spans="1:6">
      <c r="A1561" s="217" t="s">
        <v>1713</v>
      </c>
      <c r="B1561" s="146" t="s">
        <v>7</v>
      </c>
      <c r="C1561" s="218" t="s">
        <v>1344</v>
      </c>
      <c r="D1561" s="218" t="s">
        <v>4701</v>
      </c>
      <c r="E1561" s="217" t="s">
        <v>4702</v>
      </c>
      <c r="F1561" s="219" t="s">
        <v>1724</v>
      </c>
    </row>
    <row r="1562" spans="1:6">
      <c r="A1562" s="217" t="s">
        <v>1713</v>
      </c>
      <c r="B1562" s="146" t="s">
        <v>7</v>
      </c>
      <c r="C1562" s="218" t="s">
        <v>1344</v>
      </c>
      <c r="D1562" s="218" t="s">
        <v>4703</v>
      </c>
      <c r="E1562" s="217" t="s">
        <v>4704</v>
      </c>
      <c r="F1562" s="219" t="s">
        <v>1724</v>
      </c>
    </row>
    <row r="1563" spans="1:6">
      <c r="A1563" s="217" t="s">
        <v>1713</v>
      </c>
      <c r="B1563" s="146" t="s">
        <v>7</v>
      </c>
      <c r="C1563" s="218" t="s">
        <v>1344</v>
      </c>
      <c r="D1563" s="218" t="s">
        <v>4705</v>
      </c>
      <c r="E1563" s="217" t="s">
        <v>4706</v>
      </c>
      <c r="F1563" s="219" t="s">
        <v>1724</v>
      </c>
    </row>
    <row r="1564" spans="1:6">
      <c r="A1564" s="217" t="s">
        <v>1713</v>
      </c>
      <c r="B1564" s="146" t="s">
        <v>7</v>
      </c>
      <c r="C1564" s="218" t="s">
        <v>1344</v>
      </c>
      <c r="D1564" s="218" t="s">
        <v>4707</v>
      </c>
      <c r="E1564" s="217" t="s">
        <v>4708</v>
      </c>
      <c r="F1564" s="219" t="s">
        <v>1724</v>
      </c>
    </row>
    <row r="1565" spans="1:6">
      <c r="A1565" s="217" t="s">
        <v>1713</v>
      </c>
      <c r="B1565" s="146" t="s">
        <v>7</v>
      </c>
      <c r="C1565" s="218" t="s">
        <v>1344</v>
      </c>
      <c r="D1565" s="218" t="s">
        <v>4709</v>
      </c>
      <c r="E1565" s="217" t="s">
        <v>4710</v>
      </c>
      <c r="F1565" s="219" t="s">
        <v>1724</v>
      </c>
    </row>
    <row r="1566" spans="1:6">
      <c r="A1566" s="217" t="s">
        <v>1713</v>
      </c>
      <c r="B1566" s="146" t="s">
        <v>7</v>
      </c>
      <c r="C1566" s="218" t="s">
        <v>1344</v>
      </c>
      <c r="D1566" s="218" t="s">
        <v>4711</v>
      </c>
      <c r="E1566" s="217" t="s">
        <v>4712</v>
      </c>
      <c r="F1566" s="219" t="s">
        <v>1724</v>
      </c>
    </row>
    <row r="1567" spans="1:6">
      <c r="A1567" s="217" t="s">
        <v>1713</v>
      </c>
      <c r="B1567" s="146" t="s">
        <v>7</v>
      </c>
      <c r="C1567" s="218" t="s">
        <v>1344</v>
      </c>
      <c r="D1567" s="218" t="s">
        <v>4713</v>
      </c>
      <c r="E1567" s="217" t="s">
        <v>4714</v>
      </c>
      <c r="F1567" s="219" t="s">
        <v>1724</v>
      </c>
    </row>
    <row r="1568" spans="1:6">
      <c r="A1568" s="217" t="s">
        <v>1713</v>
      </c>
      <c r="B1568" s="146" t="s">
        <v>7</v>
      </c>
      <c r="C1568" s="218" t="s">
        <v>1344</v>
      </c>
      <c r="D1568" s="218" t="s">
        <v>4715</v>
      </c>
      <c r="E1568" s="217" t="s">
        <v>4716</v>
      </c>
      <c r="F1568" s="219" t="s">
        <v>1724</v>
      </c>
    </row>
    <row r="1569" spans="1:6">
      <c r="A1569" s="217" t="s">
        <v>1713</v>
      </c>
      <c r="B1569" s="146" t="s">
        <v>7</v>
      </c>
      <c r="C1569" s="218" t="s">
        <v>1344</v>
      </c>
      <c r="D1569" s="218" t="s">
        <v>4717</v>
      </c>
      <c r="E1569" s="217" t="s">
        <v>4718</v>
      </c>
      <c r="F1569" s="219" t="s">
        <v>1724</v>
      </c>
    </row>
    <row r="1570" spans="1:6">
      <c r="A1570" s="217" t="s">
        <v>1713</v>
      </c>
      <c r="B1570" s="146" t="s">
        <v>7</v>
      </c>
      <c r="C1570" s="218" t="s">
        <v>1344</v>
      </c>
      <c r="D1570" s="218" t="s">
        <v>4719</v>
      </c>
      <c r="E1570" s="217" t="s">
        <v>4720</v>
      </c>
      <c r="F1570" s="219" t="s">
        <v>1724</v>
      </c>
    </row>
    <row r="1571" spans="1:6">
      <c r="A1571" s="217" t="s">
        <v>1713</v>
      </c>
      <c r="B1571" s="146" t="s">
        <v>7</v>
      </c>
      <c r="C1571" s="218" t="s">
        <v>1344</v>
      </c>
      <c r="D1571" s="218" t="s">
        <v>4721</v>
      </c>
      <c r="E1571" s="217" t="s">
        <v>4722</v>
      </c>
      <c r="F1571" s="219" t="s">
        <v>1724</v>
      </c>
    </row>
    <row r="1572" spans="1:6">
      <c r="A1572" s="217" t="s">
        <v>1713</v>
      </c>
      <c r="B1572" s="146" t="s">
        <v>7</v>
      </c>
      <c r="C1572" s="218" t="s">
        <v>1344</v>
      </c>
      <c r="D1572" s="218" t="s">
        <v>4723</v>
      </c>
      <c r="E1572" s="217" t="s">
        <v>4724</v>
      </c>
      <c r="F1572" s="219" t="s">
        <v>1724</v>
      </c>
    </row>
    <row r="1573" spans="1:6">
      <c r="A1573" s="217" t="s">
        <v>1713</v>
      </c>
      <c r="B1573" s="146" t="s">
        <v>7</v>
      </c>
      <c r="C1573" s="218" t="s">
        <v>1344</v>
      </c>
      <c r="D1573" s="218" t="s">
        <v>4725</v>
      </c>
      <c r="E1573" s="217" t="s">
        <v>4726</v>
      </c>
      <c r="F1573" s="219" t="s">
        <v>1724</v>
      </c>
    </row>
    <row r="1574" spans="1:6">
      <c r="A1574" s="217" t="s">
        <v>1713</v>
      </c>
      <c r="B1574" s="146" t="s">
        <v>7</v>
      </c>
      <c r="C1574" s="218" t="s">
        <v>1344</v>
      </c>
      <c r="D1574" s="218" t="s">
        <v>4727</v>
      </c>
      <c r="E1574" s="217" t="s">
        <v>4728</v>
      </c>
      <c r="F1574" s="219" t="s">
        <v>1724</v>
      </c>
    </row>
    <row r="1575" spans="1:6">
      <c r="A1575" s="217" t="s">
        <v>1713</v>
      </c>
      <c r="B1575" s="146" t="s">
        <v>7</v>
      </c>
      <c r="C1575" s="218" t="s">
        <v>1344</v>
      </c>
      <c r="D1575" s="218" t="s">
        <v>4729</v>
      </c>
      <c r="E1575" s="217" t="s">
        <v>4730</v>
      </c>
      <c r="F1575" s="219" t="s">
        <v>1724</v>
      </c>
    </row>
    <row r="1576" spans="1:6">
      <c r="A1576" s="217" t="s">
        <v>1713</v>
      </c>
      <c r="B1576" s="146" t="s">
        <v>7</v>
      </c>
      <c r="C1576" s="218" t="s">
        <v>1344</v>
      </c>
      <c r="D1576" s="218" t="s">
        <v>4731</v>
      </c>
      <c r="E1576" s="217" t="s">
        <v>4732</v>
      </c>
      <c r="F1576" s="219" t="s">
        <v>1724</v>
      </c>
    </row>
    <row r="1577" spans="1:6">
      <c r="A1577" s="217" t="s">
        <v>1713</v>
      </c>
      <c r="B1577" s="146" t="s">
        <v>7</v>
      </c>
      <c r="C1577" s="218" t="s">
        <v>1344</v>
      </c>
      <c r="D1577" s="218" t="s">
        <v>4733</v>
      </c>
      <c r="E1577" s="217" t="s">
        <v>4734</v>
      </c>
      <c r="F1577" s="219" t="s">
        <v>1724</v>
      </c>
    </row>
    <row r="1578" spans="1:6">
      <c r="A1578" s="217" t="s">
        <v>1713</v>
      </c>
      <c r="B1578" s="146" t="s">
        <v>7</v>
      </c>
      <c r="C1578" s="218" t="s">
        <v>1344</v>
      </c>
      <c r="D1578" s="218" t="s">
        <v>4735</v>
      </c>
      <c r="E1578" s="217" t="s">
        <v>4736</v>
      </c>
      <c r="F1578" s="219" t="s">
        <v>1724</v>
      </c>
    </row>
    <row r="1579" spans="1:6">
      <c r="A1579" s="217" t="s">
        <v>1713</v>
      </c>
      <c r="B1579" s="146" t="s">
        <v>7</v>
      </c>
      <c r="C1579" s="218" t="s">
        <v>1344</v>
      </c>
      <c r="D1579" s="218" t="s">
        <v>4737</v>
      </c>
      <c r="E1579" s="217" t="s">
        <v>4738</v>
      </c>
      <c r="F1579" s="219" t="s">
        <v>1724</v>
      </c>
    </row>
    <row r="1580" spans="1:6">
      <c r="A1580" s="217" t="s">
        <v>1713</v>
      </c>
      <c r="B1580" s="146" t="s">
        <v>7</v>
      </c>
      <c r="C1580" s="218" t="s">
        <v>1344</v>
      </c>
      <c r="D1580" s="218" t="s">
        <v>4739</v>
      </c>
      <c r="E1580" s="217" t="s">
        <v>4740</v>
      </c>
      <c r="F1580" s="219" t="s">
        <v>1724</v>
      </c>
    </row>
    <row r="1581" spans="1:6">
      <c r="A1581" s="217" t="s">
        <v>1713</v>
      </c>
      <c r="B1581" s="146" t="s">
        <v>7</v>
      </c>
      <c r="C1581" s="218" t="s">
        <v>1344</v>
      </c>
      <c r="D1581" s="218" t="s">
        <v>4741</v>
      </c>
      <c r="E1581" s="217" t="s">
        <v>4742</v>
      </c>
      <c r="F1581" s="219" t="s">
        <v>1724</v>
      </c>
    </row>
    <row r="1582" spans="1:6">
      <c r="A1582" s="217" t="s">
        <v>1713</v>
      </c>
      <c r="B1582" s="146" t="s">
        <v>7</v>
      </c>
      <c r="C1582" s="218" t="s">
        <v>1344</v>
      </c>
      <c r="D1582" s="218" t="s">
        <v>4743</v>
      </c>
      <c r="E1582" s="217" t="s">
        <v>4744</v>
      </c>
      <c r="F1582" s="219" t="s">
        <v>1724</v>
      </c>
    </row>
    <row r="1583" spans="1:6">
      <c r="A1583" s="217" t="s">
        <v>1713</v>
      </c>
      <c r="B1583" s="146" t="s">
        <v>7</v>
      </c>
      <c r="C1583" s="218" t="s">
        <v>1344</v>
      </c>
      <c r="D1583" s="218" t="s">
        <v>4745</v>
      </c>
      <c r="E1583" s="217" t="s">
        <v>4746</v>
      </c>
      <c r="F1583" s="219" t="s">
        <v>1724</v>
      </c>
    </row>
    <row r="1584" spans="1:6">
      <c r="A1584" s="217" t="s">
        <v>1713</v>
      </c>
      <c r="B1584" s="146" t="s">
        <v>7</v>
      </c>
      <c r="C1584" s="218" t="s">
        <v>1344</v>
      </c>
      <c r="D1584" s="218" t="s">
        <v>4747</v>
      </c>
      <c r="E1584" s="217" t="s">
        <v>4748</v>
      </c>
      <c r="F1584" s="219" t="s">
        <v>1724</v>
      </c>
    </row>
    <row r="1585" spans="1:6">
      <c r="A1585" s="217" t="s">
        <v>1713</v>
      </c>
      <c r="B1585" s="146" t="s">
        <v>7</v>
      </c>
      <c r="C1585" s="218" t="s">
        <v>1344</v>
      </c>
      <c r="D1585" s="218" t="s">
        <v>4749</v>
      </c>
      <c r="E1585" s="217" t="s">
        <v>4750</v>
      </c>
      <c r="F1585" s="219" t="s">
        <v>1724</v>
      </c>
    </row>
    <row r="1586" spans="1:6">
      <c r="A1586" s="217" t="s">
        <v>1713</v>
      </c>
      <c r="B1586" s="146" t="s">
        <v>7</v>
      </c>
      <c r="C1586" s="218" t="s">
        <v>1344</v>
      </c>
      <c r="D1586" s="218" t="s">
        <v>4751</v>
      </c>
      <c r="E1586" s="217" t="s">
        <v>4752</v>
      </c>
      <c r="F1586" s="219" t="s">
        <v>1724</v>
      </c>
    </row>
    <row r="1587" spans="1:6">
      <c r="A1587" s="217" t="s">
        <v>1713</v>
      </c>
      <c r="B1587" s="146" t="s">
        <v>7</v>
      </c>
      <c r="C1587" s="218" t="s">
        <v>1344</v>
      </c>
      <c r="D1587" s="218" t="s">
        <v>4753</v>
      </c>
      <c r="E1587" s="217" t="s">
        <v>4754</v>
      </c>
      <c r="F1587" s="219" t="s">
        <v>1724</v>
      </c>
    </row>
    <row r="1588" spans="1:6">
      <c r="A1588" s="217" t="s">
        <v>1713</v>
      </c>
      <c r="B1588" s="146" t="s">
        <v>7</v>
      </c>
      <c r="C1588" s="218" t="s">
        <v>1344</v>
      </c>
      <c r="D1588" s="218" t="s">
        <v>4755</v>
      </c>
      <c r="E1588" s="217" t="s">
        <v>4756</v>
      </c>
      <c r="F1588" s="219" t="s">
        <v>1724</v>
      </c>
    </row>
    <row r="1589" spans="1:6">
      <c r="A1589" s="217" t="s">
        <v>1713</v>
      </c>
      <c r="B1589" s="146" t="s">
        <v>7</v>
      </c>
      <c r="C1589" s="218" t="s">
        <v>1344</v>
      </c>
      <c r="D1589" s="218" t="s">
        <v>4757</v>
      </c>
      <c r="E1589" s="217" t="s">
        <v>4758</v>
      </c>
      <c r="F1589" s="219" t="s">
        <v>1724</v>
      </c>
    </row>
    <row r="1590" spans="1:6">
      <c r="A1590" s="217" t="s">
        <v>1713</v>
      </c>
      <c r="B1590" s="146" t="s">
        <v>7</v>
      </c>
      <c r="C1590" s="218" t="s">
        <v>1344</v>
      </c>
      <c r="D1590" s="218" t="s">
        <v>4759</v>
      </c>
      <c r="E1590" s="217" t="s">
        <v>4760</v>
      </c>
      <c r="F1590" s="219" t="s">
        <v>1724</v>
      </c>
    </row>
    <row r="1591" spans="1:6">
      <c r="A1591" s="217" t="s">
        <v>1713</v>
      </c>
      <c r="B1591" s="146" t="s">
        <v>7</v>
      </c>
      <c r="C1591" s="218" t="s">
        <v>1344</v>
      </c>
      <c r="D1591" s="218" t="s">
        <v>4761</v>
      </c>
      <c r="E1591" s="217" t="s">
        <v>4762</v>
      </c>
      <c r="F1591" s="219" t="s">
        <v>1724</v>
      </c>
    </row>
    <row r="1592" spans="1:6">
      <c r="A1592" s="217" t="s">
        <v>1713</v>
      </c>
      <c r="B1592" s="146" t="s">
        <v>7</v>
      </c>
      <c r="C1592" s="218" t="s">
        <v>1344</v>
      </c>
      <c r="D1592" s="218" t="s">
        <v>4763</v>
      </c>
      <c r="E1592" s="217" t="s">
        <v>4764</v>
      </c>
      <c r="F1592" s="219" t="s">
        <v>1724</v>
      </c>
    </row>
    <row r="1593" spans="1:6">
      <c r="A1593" s="217" t="s">
        <v>1713</v>
      </c>
      <c r="B1593" s="146" t="s">
        <v>7</v>
      </c>
      <c r="C1593" s="218" t="s">
        <v>1344</v>
      </c>
      <c r="D1593" s="218" t="s">
        <v>4765</v>
      </c>
      <c r="E1593" s="217" t="s">
        <v>4766</v>
      </c>
      <c r="F1593" s="219" t="s">
        <v>1724</v>
      </c>
    </row>
    <row r="1594" spans="1:6">
      <c r="A1594" s="217" t="s">
        <v>1713</v>
      </c>
      <c r="B1594" s="146" t="s">
        <v>7</v>
      </c>
      <c r="C1594" s="218" t="s">
        <v>1344</v>
      </c>
      <c r="D1594" s="218" t="s">
        <v>4767</v>
      </c>
      <c r="E1594" s="217" t="s">
        <v>4768</v>
      </c>
      <c r="F1594" s="219" t="s">
        <v>1724</v>
      </c>
    </row>
    <row r="1595" spans="1:6">
      <c r="A1595" s="217" t="s">
        <v>1713</v>
      </c>
      <c r="B1595" s="146" t="s">
        <v>7</v>
      </c>
      <c r="C1595" s="218" t="s">
        <v>1344</v>
      </c>
      <c r="D1595" s="218" t="s">
        <v>4769</v>
      </c>
      <c r="E1595" s="217" t="s">
        <v>4770</v>
      </c>
      <c r="F1595" s="219" t="s">
        <v>1724</v>
      </c>
    </row>
    <row r="1596" spans="1:6">
      <c r="A1596" s="217" t="s">
        <v>1713</v>
      </c>
      <c r="B1596" s="146" t="s">
        <v>7</v>
      </c>
      <c r="C1596" s="218" t="s">
        <v>1344</v>
      </c>
      <c r="D1596" s="218" t="s">
        <v>4771</v>
      </c>
      <c r="E1596" s="217" t="s">
        <v>4772</v>
      </c>
      <c r="F1596" s="219" t="s">
        <v>1724</v>
      </c>
    </row>
    <row r="1597" spans="1:6">
      <c r="A1597" s="217" t="s">
        <v>1713</v>
      </c>
      <c r="B1597" s="146" t="s">
        <v>7</v>
      </c>
      <c r="C1597" s="218" t="s">
        <v>1344</v>
      </c>
      <c r="D1597" s="218" t="s">
        <v>4773</v>
      </c>
      <c r="E1597" s="217" t="s">
        <v>4774</v>
      </c>
      <c r="F1597" s="219" t="s">
        <v>1724</v>
      </c>
    </row>
    <row r="1598" spans="1:6">
      <c r="A1598" s="217" t="s">
        <v>1713</v>
      </c>
      <c r="B1598" s="146" t="s">
        <v>7</v>
      </c>
      <c r="C1598" s="218" t="s">
        <v>1344</v>
      </c>
      <c r="D1598" s="218" t="s">
        <v>4775</v>
      </c>
      <c r="E1598" s="217" t="s">
        <v>4776</v>
      </c>
      <c r="F1598" s="219" t="s">
        <v>1724</v>
      </c>
    </row>
    <row r="1599" spans="1:6">
      <c r="A1599" s="217" t="s">
        <v>1713</v>
      </c>
      <c r="B1599" s="146" t="s">
        <v>7</v>
      </c>
      <c r="C1599" s="218" t="s">
        <v>1344</v>
      </c>
      <c r="D1599" s="218" t="s">
        <v>4777</v>
      </c>
      <c r="E1599" s="217" t="s">
        <v>4778</v>
      </c>
      <c r="F1599" s="219" t="s">
        <v>1724</v>
      </c>
    </row>
    <row r="1600" spans="1:6">
      <c r="A1600" s="217" t="s">
        <v>1713</v>
      </c>
      <c r="B1600" s="146" t="s">
        <v>7</v>
      </c>
      <c r="C1600" s="218" t="s">
        <v>1344</v>
      </c>
      <c r="D1600" s="218" t="s">
        <v>4779</v>
      </c>
      <c r="E1600" s="217" t="s">
        <v>4780</v>
      </c>
      <c r="F1600" s="219" t="s">
        <v>1724</v>
      </c>
    </row>
    <row r="1601" spans="1:6">
      <c r="A1601" s="217" t="s">
        <v>1713</v>
      </c>
      <c r="B1601" s="146" t="s">
        <v>7</v>
      </c>
      <c r="C1601" s="218" t="s">
        <v>1344</v>
      </c>
      <c r="D1601" s="218" t="s">
        <v>4781</v>
      </c>
      <c r="E1601" s="217" t="s">
        <v>4782</v>
      </c>
      <c r="F1601" s="219" t="s">
        <v>1724</v>
      </c>
    </row>
    <row r="1602" spans="1:6">
      <c r="A1602" s="217" t="s">
        <v>1713</v>
      </c>
      <c r="B1602" s="146" t="s">
        <v>7</v>
      </c>
      <c r="C1602" s="218" t="s">
        <v>1344</v>
      </c>
      <c r="D1602" s="218" t="s">
        <v>4783</v>
      </c>
      <c r="E1602" s="217" t="s">
        <v>4784</v>
      </c>
      <c r="F1602" s="219" t="s">
        <v>1724</v>
      </c>
    </row>
    <row r="1603" spans="1:6">
      <c r="A1603" s="217" t="s">
        <v>1713</v>
      </c>
      <c r="B1603" s="146" t="s">
        <v>7</v>
      </c>
      <c r="C1603" s="218" t="s">
        <v>1344</v>
      </c>
      <c r="D1603" s="218" t="s">
        <v>4785</v>
      </c>
      <c r="E1603" s="217" t="s">
        <v>4786</v>
      </c>
      <c r="F1603" s="219" t="s">
        <v>1724</v>
      </c>
    </row>
    <row r="1604" spans="1:6">
      <c r="A1604" s="217" t="s">
        <v>1713</v>
      </c>
      <c r="B1604" s="146" t="s">
        <v>7</v>
      </c>
      <c r="C1604" s="218" t="s">
        <v>1344</v>
      </c>
      <c r="D1604" s="218" t="s">
        <v>4787</v>
      </c>
      <c r="E1604" s="217" t="s">
        <v>4788</v>
      </c>
      <c r="F1604" s="219" t="s">
        <v>1724</v>
      </c>
    </row>
    <row r="1605" spans="1:6">
      <c r="A1605" s="217" t="s">
        <v>1715</v>
      </c>
      <c r="B1605" s="146" t="s">
        <v>7</v>
      </c>
      <c r="C1605" s="218" t="s">
        <v>1344</v>
      </c>
      <c r="D1605" s="218" t="s">
        <v>4789</v>
      </c>
      <c r="E1605" s="217" t="s">
        <v>4790</v>
      </c>
      <c r="F1605" s="219" t="s">
        <v>1724</v>
      </c>
    </row>
    <row r="1606" spans="1:6">
      <c r="A1606" s="217" t="s">
        <v>1715</v>
      </c>
      <c r="B1606" s="146" t="s">
        <v>7</v>
      </c>
      <c r="C1606" s="218" t="s">
        <v>1344</v>
      </c>
      <c r="D1606" s="218" t="s">
        <v>4791</v>
      </c>
      <c r="E1606" s="217" t="s">
        <v>4792</v>
      </c>
      <c r="F1606" s="219" t="s">
        <v>1724</v>
      </c>
    </row>
    <row r="1607" spans="1:6">
      <c r="A1607" s="217" t="s">
        <v>1715</v>
      </c>
      <c r="B1607" s="146" t="s">
        <v>7</v>
      </c>
      <c r="C1607" s="218" t="s">
        <v>1344</v>
      </c>
      <c r="D1607" s="218" t="s">
        <v>4793</v>
      </c>
      <c r="E1607" s="217" t="s">
        <v>4794</v>
      </c>
      <c r="F1607" s="219" t="s">
        <v>1724</v>
      </c>
    </row>
    <row r="1608" spans="1:6">
      <c r="A1608" s="217" t="s">
        <v>1715</v>
      </c>
      <c r="B1608" s="146" t="s">
        <v>7</v>
      </c>
      <c r="C1608" s="218" t="s">
        <v>1344</v>
      </c>
      <c r="D1608" s="218" t="s">
        <v>4795</v>
      </c>
      <c r="E1608" s="217" t="s">
        <v>4796</v>
      </c>
      <c r="F1608" s="219" t="s">
        <v>1724</v>
      </c>
    </row>
    <row r="1609" spans="1:6">
      <c r="A1609" s="217" t="s">
        <v>1715</v>
      </c>
      <c r="B1609" s="146" t="s">
        <v>7</v>
      </c>
      <c r="C1609" s="218" t="s">
        <v>1344</v>
      </c>
      <c r="D1609" s="218" t="s">
        <v>4797</v>
      </c>
      <c r="E1609" s="217" t="s">
        <v>4798</v>
      </c>
      <c r="F1609" s="219" t="s">
        <v>1724</v>
      </c>
    </row>
    <row r="1610" spans="1:6">
      <c r="A1610" s="217" t="s">
        <v>1715</v>
      </c>
      <c r="B1610" s="146" t="s">
        <v>7</v>
      </c>
      <c r="C1610" s="218" t="s">
        <v>1344</v>
      </c>
      <c r="D1610" s="218" t="s">
        <v>4799</v>
      </c>
      <c r="E1610" s="217" t="s">
        <v>4800</v>
      </c>
      <c r="F1610" s="219" t="s">
        <v>1724</v>
      </c>
    </row>
    <row r="1611" spans="1:6">
      <c r="A1611" s="217" t="s">
        <v>1715</v>
      </c>
      <c r="B1611" s="146" t="s">
        <v>7</v>
      </c>
      <c r="C1611" s="218" t="s">
        <v>1344</v>
      </c>
      <c r="D1611" s="218" t="s">
        <v>4801</v>
      </c>
      <c r="E1611" s="217" t="s">
        <v>4802</v>
      </c>
      <c r="F1611" s="219" t="s">
        <v>1724</v>
      </c>
    </row>
    <row r="1612" spans="1:6">
      <c r="A1612" s="217" t="s">
        <v>1715</v>
      </c>
      <c r="B1612" s="146" t="s">
        <v>7</v>
      </c>
      <c r="C1612" s="218" t="s">
        <v>1344</v>
      </c>
      <c r="D1612" s="218" t="s">
        <v>4803</v>
      </c>
      <c r="E1612" s="217" t="s">
        <v>4804</v>
      </c>
      <c r="F1612" s="219" t="s">
        <v>1724</v>
      </c>
    </row>
    <row r="1613" spans="1:6">
      <c r="A1613" s="217" t="s">
        <v>4805</v>
      </c>
      <c r="B1613" s="146" t="s">
        <v>7</v>
      </c>
      <c r="C1613" s="218" t="s">
        <v>1344</v>
      </c>
      <c r="D1613" s="218" t="s">
        <v>4806</v>
      </c>
      <c r="E1613" s="217" t="s">
        <v>4807</v>
      </c>
      <c r="F1613" s="219" t="s">
        <v>1724</v>
      </c>
    </row>
    <row r="1614" spans="1:6">
      <c r="A1614" s="217" t="s">
        <v>4805</v>
      </c>
      <c r="B1614" s="146" t="s">
        <v>7</v>
      </c>
      <c r="C1614" s="218" t="s">
        <v>1344</v>
      </c>
      <c r="D1614" s="218" t="s">
        <v>4808</v>
      </c>
      <c r="E1614" s="217" t="s">
        <v>4809</v>
      </c>
      <c r="F1614" s="219" t="s">
        <v>1724</v>
      </c>
    </row>
    <row r="1615" spans="1:6">
      <c r="A1615" s="217" t="s">
        <v>4805</v>
      </c>
      <c r="B1615" s="146" t="s">
        <v>7</v>
      </c>
      <c r="C1615" s="218" t="s">
        <v>1344</v>
      </c>
      <c r="D1615" s="218" t="s">
        <v>4810</v>
      </c>
      <c r="E1615" s="217" t="s">
        <v>4811</v>
      </c>
      <c r="F1615" s="219" t="s">
        <v>1724</v>
      </c>
    </row>
    <row r="1616" spans="1:6">
      <c r="A1616" s="217" t="s">
        <v>4805</v>
      </c>
      <c r="B1616" s="146" t="s">
        <v>7</v>
      </c>
      <c r="C1616" s="218" t="s">
        <v>1344</v>
      </c>
      <c r="D1616" s="218" t="s">
        <v>376</v>
      </c>
      <c r="E1616" s="217" t="s">
        <v>4812</v>
      </c>
      <c r="F1616" s="219" t="s">
        <v>1724</v>
      </c>
    </row>
    <row r="1617" spans="1:6">
      <c r="A1617" s="217" t="s">
        <v>4805</v>
      </c>
      <c r="B1617" s="146" t="s">
        <v>7</v>
      </c>
      <c r="C1617" s="218" t="s">
        <v>1344</v>
      </c>
      <c r="D1617" s="218" t="s">
        <v>423</v>
      </c>
      <c r="E1617" s="217" t="s">
        <v>421</v>
      </c>
      <c r="F1617" s="219" t="s">
        <v>1724</v>
      </c>
    </row>
    <row r="1618" spans="1:6">
      <c r="A1618" s="217" t="s">
        <v>4805</v>
      </c>
      <c r="B1618" s="146" t="s">
        <v>7</v>
      </c>
      <c r="C1618" s="218" t="s">
        <v>1344</v>
      </c>
      <c r="D1618" s="218" t="s">
        <v>597</v>
      </c>
      <c r="E1618" s="217" t="s">
        <v>4813</v>
      </c>
      <c r="F1618" s="219" t="s">
        <v>1724</v>
      </c>
    </row>
    <row r="1619" spans="1:6">
      <c r="A1619" s="217" t="s">
        <v>4805</v>
      </c>
      <c r="B1619" s="146" t="s">
        <v>7</v>
      </c>
      <c r="C1619" s="218" t="s">
        <v>1344</v>
      </c>
      <c r="D1619" s="218" t="s">
        <v>4814</v>
      </c>
      <c r="E1619" s="217" t="s">
        <v>4815</v>
      </c>
      <c r="F1619" s="219" t="s">
        <v>1724</v>
      </c>
    </row>
    <row r="1620" spans="1:6">
      <c r="A1620" s="217" t="s">
        <v>4805</v>
      </c>
      <c r="B1620" s="146" t="s">
        <v>7</v>
      </c>
      <c r="C1620" s="218" t="s">
        <v>1344</v>
      </c>
      <c r="D1620" s="218" t="s">
        <v>435</v>
      </c>
      <c r="E1620" s="217" t="s">
        <v>4816</v>
      </c>
      <c r="F1620" s="219" t="s">
        <v>1724</v>
      </c>
    </row>
    <row r="1621" spans="1:6">
      <c r="A1621" s="217" t="s">
        <v>4805</v>
      </c>
      <c r="B1621" s="211" t="s">
        <v>12</v>
      </c>
      <c r="C1621" s="218" t="s">
        <v>99</v>
      </c>
      <c r="D1621" s="218" t="s">
        <v>4817</v>
      </c>
      <c r="E1621" s="217" t="s">
        <v>4818</v>
      </c>
      <c r="F1621" s="219" t="s">
        <v>1724</v>
      </c>
    </row>
    <row r="1622" spans="1:6">
      <c r="A1622" s="217" t="s">
        <v>4805</v>
      </c>
      <c r="B1622" s="211" t="s">
        <v>12</v>
      </c>
      <c r="C1622" s="218" t="s">
        <v>99</v>
      </c>
      <c r="D1622" s="218" t="s">
        <v>4819</v>
      </c>
      <c r="E1622" s="217" t="s">
        <v>4820</v>
      </c>
      <c r="F1622" s="219" t="s">
        <v>1724</v>
      </c>
    </row>
    <row r="1623" spans="1:6">
      <c r="A1623" s="217" t="s">
        <v>4805</v>
      </c>
      <c r="B1623" s="211" t="s">
        <v>12</v>
      </c>
      <c r="C1623" s="218" t="s">
        <v>99</v>
      </c>
      <c r="D1623" s="218" t="s">
        <v>4821</v>
      </c>
      <c r="E1623" s="217" t="s">
        <v>4822</v>
      </c>
      <c r="F1623" s="219" t="s">
        <v>1724</v>
      </c>
    </row>
    <row r="1624" spans="1:6">
      <c r="A1624" s="217" t="s">
        <v>4805</v>
      </c>
      <c r="B1624" s="211" t="s">
        <v>12</v>
      </c>
      <c r="C1624" s="218" t="s">
        <v>99</v>
      </c>
      <c r="D1624" s="218" t="s">
        <v>4823</v>
      </c>
      <c r="E1624" s="217" t="s">
        <v>4824</v>
      </c>
      <c r="F1624" s="219" t="s">
        <v>1724</v>
      </c>
    </row>
    <row r="1625" spans="1:6">
      <c r="A1625" s="217" t="s">
        <v>4805</v>
      </c>
      <c r="B1625" s="211" t="s">
        <v>12</v>
      </c>
      <c r="C1625" s="218" t="s">
        <v>99</v>
      </c>
      <c r="D1625" s="218" t="s">
        <v>4825</v>
      </c>
      <c r="E1625" s="217" t="s">
        <v>4826</v>
      </c>
      <c r="F1625" s="219" t="s">
        <v>1724</v>
      </c>
    </row>
    <row r="1626" spans="1:6">
      <c r="A1626" s="217" t="s">
        <v>4805</v>
      </c>
      <c r="B1626" s="211" t="s">
        <v>12</v>
      </c>
      <c r="C1626" s="218" t="s">
        <v>99</v>
      </c>
      <c r="D1626" s="218" t="s">
        <v>4827</v>
      </c>
      <c r="E1626" s="217" t="s">
        <v>4828</v>
      </c>
      <c r="F1626" s="219" t="s">
        <v>1724</v>
      </c>
    </row>
    <row r="1627" spans="1:6">
      <c r="A1627" s="217" t="s">
        <v>4805</v>
      </c>
      <c r="B1627" s="211" t="s">
        <v>12</v>
      </c>
      <c r="C1627" s="218" t="s">
        <v>99</v>
      </c>
      <c r="D1627" s="218" t="s">
        <v>4829</v>
      </c>
      <c r="E1627" s="217" t="s">
        <v>4830</v>
      </c>
      <c r="F1627" s="219" t="s">
        <v>1724</v>
      </c>
    </row>
    <row r="1628" spans="1:6">
      <c r="A1628" s="217" t="s">
        <v>4805</v>
      </c>
      <c r="B1628" s="211" t="s">
        <v>12</v>
      </c>
      <c r="C1628" s="218" t="s">
        <v>99</v>
      </c>
      <c r="D1628" s="218" t="s">
        <v>4831</v>
      </c>
      <c r="E1628" s="217" t="s">
        <v>4832</v>
      </c>
      <c r="F1628" s="219" t="s">
        <v>1724</v>
      </c>
    </row>
    <row r="1629" spans="1:6">
      <c r="A1629" s="217" t="s">
        <v>4805</v>
      </c>
      <c r="B1629" s="211" t="s">
        <v>12</v>
      </c>
      <c r="C1629" s="218" t="s">
        <v>99</v>
      </c>
      <c r="D1629" s="218" t="s">
        <v>4833</v>
      </c>
      <c r="E1629" s="217" t="s">
        <v>4834</v>
      </c>
      <c r="F1629" s="219" t="s">
        <v>1724</v>
      </c>
    </row>
    <row r="1630" spans="1:6">
      <c r="A1630" s="217" t="s">
        <v>4805</v>
      </c>
      <c r="B1630" s="211" t="s">
        <v>12</v>
      </c>
      <c r="C1630" s="218" t="s">
        <v>99</v>
      </c>
      <c r="D1630" s="218" t="s">
        <v>4835</v>
      </c>
      <c r="E1630" s="217" t="s">
        <v>4836</v>
      </c>
      <c r="F1630" s="219" t="s">
        <v>1724</v>
      </c>
    </row>
    <row r="1631" spans="1:6">
      <c r="A1631" s="217" t="s">
        <v>4805</v>
      </c>
      <c r="B1631" s="211" t="s">
        <v>12</v>
      </c>
      <c r="C1631" s="218" t="s">
        <v>99</v>
      </c>
      <c r="D1631" s="218" t="s">
        <v>4837</v>
      </c>
      <c r="E1631" s="217" t="s">
        <v>4838</v>
      </c>
      <c r="F1631" s="219" t="s">
        <v>1724</v>
      </c>
    </row>
    <row r="1632" spans="1:6">
      <c r="A1632" s="217" t="s">
        <v>4805</v>
      </c>
      <c r="B1632" s="211" t="s">
        <v>12</v>
      </c>
      <c r="C1632" s="218" t="s">
        <v>99</v>
      </c>
      <c r="D1632" s="218" t="s">
        <v>4839</v>
      </c>
      <c r="E1632" s="217" t="s">
        <v>4840</v>
      </c>
      <c r="F1632" s="219" t="s">
        <v>1724</v>
      </c>
    </row>
    <row r="1633" spans="1:6">
      <c r="A1633" s="217" t="s">
        <v>4805</v>
      </c>
      <c r="B1633" s="211" t="s">
        <v>12</v>
      </c>
      <c r="C1633" s="218" t="s">
        <v>99</v>
      </c>
      <c r="D1633" s="218" t="s">
        <v>4841</v>
      </c>
      <c r="E1633" s="217" t="s">
        <v>4842</v>
      </c>
      <c r="F1633" s="219" t="s">
        <v>1724</v>
      </c>
    </row>
    <row r="1634" spans="1:6">
      <c r="A1634" s="217" t="s">
        <v>4805</v>
      </c>
      <c r="B1634" s="211" t="s">
        <v>12</v>
      </c>
      <c r="C1634" s="218" t="s">
        <v>99</v>
      </c>
      <c r="D1634" s="218" t="s">
        <v>4843</v>
      </c>
      <c r="E1634" s="217" t="s">
        <v>4844</v>
      </c>
      <c r="F1634" s="219" t="s">
        <v>1724</v>
      </c>
    </row>
    <row r="1635" spans="1:6">
      <c r="A1635" s="217" t="s">
        <v>4805</v>
      </c>
      <c r="B1635" s="211" t="s">
        <v>12</v>
      </c>
      <c r="C1635" s="218" t="s">
        <v>99</v>
      </c>
      <c r="D1635" s="218" t="s">
        <v>4845</v>
      </c>
      <c r="E1635" s="217" t="s">
        <v>4846</v>
      </c>
      <c r="F1635" s="219" t="s">
        <v>1724</v>
      </c>
    </row>
    <row r="1636" spans="1:6">
      <c r="A1636" s="217" t="s">
        <v>4805</v>
      </c>
      <c r="B1636" s="211" t="s">
        <v>12</v>
      </c>
      <c r="C1636" s="218" t="s">
        <v>99</v>
      </c>
      <c r="D1636" s="218" t="s">
        <v>4847</v>
      </c>
      <c r="E1636" s="217" t="s">
        <v>4848</v>
      </c>
      <c r="F1636" s="219" t="s">
        <v>1724</v>
      </c>
    </row>
    <row r="1637" spans="1:6">
      <c r="A1637" s="217" t="s">
        <v>4805</v>
      </c>
      <c r="B1637" s="211" t="s">
        <v>12</v>
      </c>
      <c r="C1637" s="218" t="s">
        <v>99</v>
      </c>
      <c r="D1637" s="218" t="s">
        <v>4849</v>
      </c>
      <c r="E1637" s="217" t="s">
        <v>4850</v>
      </c>
      <c r="F1637" s="219" t="s">
        <v>1724</v>
      </c>
    </row>
    <row r="1638" spans="1:6">
      <c r="A1638" s="217" t="s">
        <v>4805</v>
      </c>
      <c r="B1638" s="211" t="s">
        <v>12</v>
      </c>
      <c r="C1638" s="218" t="s">
        <v>99</v>
      </c>
      <c r="D1638" s="218" t="s">
        <v>4851</v>
      </c>
      <c r="E1638" s="217" t="s">
        <v>4852</v>
      </c>
      <c r="F1638" s="219" t="s">
        <v>1724</v>
      </c>
    </row>
    <row r="1639" spans="1:6">
      <c r="A1639" s="217" t="s">
        <v>4805</v>
      </c>
      <c r="B1639" s="211" t="s">
        <v>12</v>
      </c>
      <c r="C1639" s="218" t="s">
        <v>99</v>
      </c>
      <c r="D1639" s="218" t="s">
        <v>4853</v>
      </c>
      <c r="E1639" s="217" t="s">
        <v>4854</v>
      </c>
      <c r="F1639" s="219" t="s">
        <v>1724</v>
      </c>
    </row>
    <row r="1640" spans="1:6">
      <c r="A1640" s="217" t="s">
        <v>4805</v>
      </c>
      <c r="B1640" s="211" t="s">
        <v>12</v>
      </c>
      <c r="C1640" s="218" t="s">
        <v>99</v>
      </c>
      <c r="D1640" s="218" t="s">
        <v>4855</v>
      </c>
      <c r="E1640" s="217" t="s">
        <v>4856</v>
      </c>
      <c r="F1640" s="219" t="s">
        <v>1724</v>
      </c>
    </row>
    <row r="1641" spans="1:6">
      <c r="A1641" s="217" t="s">
        <v>4805</v>
      </c>
      <c r="B1641" s="211" t="s">
        <v>12</v>
      </c>
      <c r="C1641" s="218" t="s">
        <v>99</v>
      </c>
      <c r="D1641" s="218" t="s">
        <v>4857</v>
      </c>
      <c r="E1641" s="217" t="s">
        <v>4858</v>
      </c>
      <c r="F1641" s="219" t="s">
        <v>1724</v>
      </c>
    </row>
    <row r="1642" spans="1:6">
      <c r="A1642" s="217" t="s">
        <v>4805</v>
      </c>
      <c r="B1642" s="211" t="s">
        <v>12</v>
      </c>
      <c r="C1642" s="218" t="s">
        <v>99</v>
      </c>
      <c r="D1642" s="218" t="s">
        <v>4859</v>
      </c>
      <c r="E1642" s="217" t="s">
        <v>4860</v>
      </c>
      <c r="F1642" s="219" t="s">
        <v>1724</v>
      </c>
    </row>
    <row r="1643" spans="1:6">
      <c r="A1643" s="217" t="s">
        <v>4805</v>
      </c>
      <c r="B1643" s="211" t="s">
        <v>12</v>
      </c>
      <c r="C1643" s="218" t="s">
        <v>99</v>
      </c>
      <c r="D1643" s="218" t="s">
        <v>4861</v>
      </c>
      <c r="E1643" s="217" t="s">
        <v>4862</v>
      </c>
      <c r="F1643" s="219" t="s">
        <v>1724</v>
      </c>
    </row>
    <row r="1644" spans="1:6">
      <c r="A1644" s="217" t="s">
        <v>4805</v>
      </c>
      <c r="B1644" s="211" t="s">
        <v>12</v>
      </c>
      <c r="C1644" s="218" t="s">
        <v>99</v>
      </c>
      <c r="D1644" s="218" t="s">
        <v>4863</v>
      </c>
      <c r="E1644" s="217" t="s">
        <v>4864</v>
      </c>
      <c r="F1644" s="219" t="s">
        <v>1724</v>
      </c>
    </row>
    <row r="1645" spans="1:6">
      <c r="A1645" s="217" t="s">
        <v>4805</v>
      </c>
      <c r="B1645" s="211" t="s">
        <v>12</v>
      </c>
      <c r="C1645" s="218" t="s">
        <v>99</v>
      </c>
      <c r="D1645" s="218" t="s">
        <v>4865</v>
      </c>
      <c r="E1645" s="217" t="s">
        <v>4866</v>
      </c>
      <c r="F1645" s="219" t="s">
        <v>1724</v>
      </c>
    </row>
    <row r="1646" spans="1:6">
      <c r="A1646" s="217" t="s">
        <v>4805</v>
      </c>
      <c r="B1646" s="211" t="s">
        <v>12</v>
      </c>
      <c r="C1646" s="218" t="s">
        <v>99</v>
      </c>
      <c r="D1646" s="218" t="s">
        <v>4867</v>
      </c>
      <c r="E1646" s="217" t="s">
        <v>4868</v>
      </c>
      <c r="F1646" s="219" t="s">
        <v>1724</v>
      </c>
    </row>
    <row r="1647" spans="1:6">
      <c r="A1647" s="217" t="s">
        <v>4805</v>
      </c>
      <c r="B1647" s="211" t="s">
        <v>12</v>
      </c>
      <c r="C1647" s="218" t="s">
        <v>99</v>
      </c>
      <c r="D1647" s="218" t="s">
        <v>4869</v>
      </c>
      <c r="E1647" s="217" t="s">
        <v>4870</v>
      </c>
      <c r="F1647" s="219" t="s">
        <v>1724</v>
      </c>
    </row>
    <row r="1648" spans="1:6">
      <c r="A1648" s="217" t="s">
        <v>4805</v>
      </c>
      <c r="B1648" s="211" t="s">
        <v>12</v>
      </c>
      <c r="C1648" s="218" t="s">
        <v>99</v>
      </c>
      <c r="D1648" s="218" t="s">
        <v>4871</v>
      </c>
      <c r="E1648" s="217" t="s">
        <v>4872</v>
      </c>
      <c r="F1648" s="219" t="s">
        <v>1724</v>
      </c>
    </row>
    <row r="1649" spans="1:6">
      <c r="A1649" s="217" t="s">
        <v>4805</v>
      </c>
      <c r="B1649" s="211" t="s">
        <v>12</v>
      </c>
      <c r="C1649" s="218" t="s">
        <v>99</v>
      </c>
      <c r="D1649" s="218" t="s">
        <v>4873</v>
      </c>
      <c r="E1649" s="217" t="s">
        <v>4874</v>
      </c>
      <c r="F1649" s="219" t="s">
        <v>1724</v>
      </c>
    </row>
    <row r="1650" spans="1:6">
      <c r="A1650" s="217" t="s">
        <v>4805</v>
      </c>
      <c r="B1650" s="211" t="s">
        <v>12</v>
      </c>
      <c r="C1650" s="218" t="s">
        <v>99</v>
      </c>
      <c r="D1650" s="218" t="s">
        <v>4875</v>
      </c>
      <c r="E1650" s="217" t="s">
        <v>4876</v>
      </c>
      <c r="F1650" s="219" t="s">
        <v>1724</v>
      </c>
    </row>
    <row r="1651" spans="1:6">
      <c r="A1651" s="217" t="s">
        <v>4805</v>
      </c>
      <c r="B1651" s="211" t="s">
        <v>12</v>
      </c>
      <c r="C1651" s="218" t="s">
        <v>99</v>
      </c>
      <c r="D1651" s="218" t="s">
        <v>4877</v>
      </c>
      <c r="E1651" s="217" t="s">
        <v>4878</v>
      </c>
      <c r="F1651" s="219" t="s">
        <v>1724</v>
      </c>
    </row>
    <row r="1652" spans="1:6">
      <c r="A1652" s="217" t="s">
        <v>4805</v>
      </c>
      <c r="B1652" s="211" t="s">
        <v>12</v>
      </c>
      <c r="C1652" s="218" t="s">
        <v>99</v>
      </c>
      <c r="D1652" s="218" t="s">
        <v>4879</v>
      </c>
      <c r="E1652" s="217" t="s">
        <v>4880</v>
      </c>
      <c r="F1652" s="219" t="s">
        <v>1724</v>
      </c>
    </row>
    <row r="1653" spans="1:6">
      <c r="A1653" s="217" t="s">
        <v>4805</v>
      </c>
      <c r="B1653" s="211" t="s">
        <v>12</v>
      </c>
      <c r="C1653" s="218" t="s">
        <v>99</v>
      </c>
      <c r="D1653" s="218" t="s">
        <v>4881</v>
      </c>
      <c r="E1653" s="217" t="s">
        <v>4882</v>
      </c>
      <c r="F1653" s="219" t="s">
        <v>1724</v>
      </c>
    </row>
    <row r="1654" spans="1:6">
      <c r="A1654" s="217" t="s">
        <v>4805</v>
      </c>
      <c r="B1654" s="211" t="s">
        <v>12</v>
      </c>
      <c r="C1654" s="218" t="s">
        <v>99</v>
      </c>
      <c r="D1654" s="218" t="s">
        <v>4883</v>
      </c>
      <c r="E1654" s="217" t="s">
        <v>4884</v>
      </c>
      <c r="F1654" s="219" t="s">
        <v>1724</v>
      </c>
    </row>
    <row r="1655" spans="1:6">
      <c r="A1655" s="217" t="s">
        <v>4805</v>
      </c>
      <c r="B1655" s="211" t="s">
        <v>12</v>
      </c>
      <c r="C1655" s="218" t="s">
        <v>99</v>
      </c>
      <c r="D1655" s="218" t="s">
        <v>4885</v>
      </c>
      <c r="E1655" s="217" t="s">
        <v>4886</v>
      </c>
      <c r="F1655" s="219" t="s">
        <v>1724</v>
      </c>
    </row>
    <row r="1656" spans="1:6">
      <c r="A1656" s="217" t="s">
        <v>4805</v>
      </c>
      <c r="B1656" s="211" t="s">
        <v>12</v>
      </c>
      <c r="C1656" s="218" t="s">
        <v>99</v>
      </c>
      <c r="D1656" s="218" t="s">
        <v>4887</v>
      </c>
      <c r="E1656" s="217" t="s">
        <v>4888</v>
      </c>
      <c r="F1656" s="219" t="s">
        <v>1724</v>
      </c>
    </row>
    <row r="1657" spans="1:6">
      <c r="A1657" s="217" t="s">
        <v>4805</v>
      </c>
      <c r="B1657" s="211" t="s">
        <v>12</v>
      </c>
      <c r="C1657" s="218" t="s">
        <v>99</v>
      </c>
      <c r="D1657" s="218" t="s">
        <v>4889</v>
      </c>
      <c r="E1657" s="217" t="s">
        <v>4890</v>
      </c>
      <c r="F1657" s="219" t="s">
        <v>1724</v>
      </c>
    </row>
    <row r="1658" spans="1:6">
      <c r="A1658" s="217" t="s">
        <v>4805</v>
      </c>
      <c r="B1658" s="211" t="s">
        <v>12</v>
      </c>
      <c r="C1658" s="218" t="s">
        <v>99</v>
      </c>
      <c r="D1658" s="218" t="s">
        <v>4891</v>
      </c>
      <c r="E1658" s="217" t="s">
        <v>4892</v>
      </c>
      <c r="F1658" s="219" t="s">
        <v>1724</v>
      </c>
    </row>
    <row r="1659" spans="1:6">
      <c r="A1659" s="217" t="s">
        <v>4805</v>
      </c>
      <c r="B1659" s="211" t="s">
        <v>12</v>
      </c>
      <c r="C1659" s="218" t="s">
        <v>99</v>
      </c>
      <c r="D1659" s="218" t="s">
        <v>4893</v>
      </c>
      <c r="E1659" s="217" t="s">
        <v>4894</v>
      </c>
      <c r="F1659" s="219" t="s">
        <v>1724</v>
      </c>
    </row>
    <row r="1660" spans="1:6">
      <c r="A1660" s="217" t="s">
        <v>4805</v>
      </c>
      <c r="B1660" s="211" t="s">
        <v>12</v>
      </c>
      <c r="C1660" s="218" t="s">
        <v>99</v>
      </c>
      <c r="D1660" s="218" t="s">
        <v>4895</v>
      </c>
      <c r="E1660" s="217" t="s">
        <v>4896</v>
      </c>
      <c r="F1660" s="219" t="s">
        <v>1724</v>
      </c>
    </row>
    <row r="1661" spans="1:6">
      <c r="A1661" s="217" t="s">
        <v>4805</v>
      </c>
      <c r="B1661" s="211" t="s">
        <v>12</v>
      </c>
      <c r="C1661" s="218" t="s">
        <v>99</v>
      </c>
      <c r="D1661" s="218" t="s">
        <v>4897</v>
      </c>
      <c r="E1661" s="217" t="s">
        <v>4898</v>
      </c>
      <c r="F1661" s="219" t="s">
        <v>1724</v>
      </c>
    </row>
    <row r="1662" spans="1:6">
      <c r="A1662" s="217" t="s">
        <v>4805</v>
      </c>
      <c r="B1662" s="211" t="s">
        <v>12</v>
      </c>
      <c r="C1662" s="218" t="s">
        <v>99</v>
      </c>
      <c r="D1662" s="218" t="s">
        <v>4899</v>
      </c>
      <c r="E1662" s="217" t="s">
        <v>4900</v>
      </c>
      <c r="F1662" s="219" t="s">
        <v>1724</v>
      </c>
    </row>
    <row r="1663" spans="1:6">
      <c r="A1663" s="217" t="s">
        <v>4805</v>
      </c>
      <c r="B1663" s="211" t="s">
        <v>12</v>
      </c>
      <c r="C1663" s="218" t="s">
        <v>99</v>
      </c>
      <c r="D1663" s="218" t="s">
        <v>4901</v>
      </c>
      <c r="E1663" s="217" t="s">
        <v>4902</v>
      </c>
      <c r="F1663" s="219" t="s">
        <v>1724</v>
      </c>
    </row>
    <row r="1664" spans="1:6">
      <c r="A1664" s="217" t="s">
        <v>4805</v>
      </c>
      <c r="B1664" s="211" t="s">
        <v>12</v>
      </c>
      <c r="C1664" s="218" t="s">
        <v>99</v>
      </c>
      <c r="D1664" s="218" t="s">
        <v>4903</v>
      </c>
      <c r="E1664" s="217" t="s">
        <v>4904</v>
      </c>
      <c r="F1664" s="219" t="s">
        <v>1724</v>
      </c>
    </row>
    <row r="1665" spans="1:6">
      <c r="A1665" s="217" t="s">
        <v>4805</v>
      </c>
      <c r="B1665" s="211" t="s">
        <v>12</v>
      </c>
      <c r="C1665" s="218" t="s">
        <v>99</v>
      </c>
      <c r="D1665" s="218" t="s">
        <v>4905</v>
      </c>
      <c r="E1665" s="217" t="s">
        <v>4906</v>
      </c>
      <c r="F1665" s="219" t="s">
        <v>1724</v>
      </c>
    </row>
    <row r="1666" spans="1:6">
      <c r="A1666" s="217" t="s">
        <v>4805</v>
      </c>
      <c r="B1666" s="211" t="s">
        <v>12</v>
      </c>
      <c r="C1666" s="218" t="s">
        <v>99</v>
      </c>
      <c r="D1666" s="218" t="s">
        <v>4907</v>
      </c>
      <c r="E1666" s="217" t="s">
        <v>4908</v>
      </c>
      <c r="F1666" s="219" t="s">
        <v>1724</v>
      </c>
    </row>
    <row r="1667" spans="1:6">
      <c r="A1667" s="217" t="s">
        <v>4805</v>
      </c>
      <c r="B1667" s="211" t="s">
        <v>12</v>
      </c>
      <c r="C1667" s="218" t="s">
        <v>99</v>
      </c>
      <c r="D1667" s="218" t="s">
        <v>4909</v>
      </c>
      <c r="E1667" s="217" t="s">
        <v>4910</v>
      </c>
      <c r="F1667" s="219" t="s">
        <v>1724</v>
      </c>
    </row>
    <row r="1668" spans="1:6">
      <c r="A1668" s="217" t="s">
        <v>4805</v>
      </c>
      <c r="B1668" s="211" t="s">
        <v>12</v>
      </c>
      <c r="C1668" s="218" t="s">
        <v>99</v>
      </c>
      <c r="D1668" s="218" t="s">
        <v>4911</v>
      </c>
      <c r="E1668" s="217" t="s">
        <v>4912</v>
      </c>
      <c r="F1668" s="219" t="s">
        <v>1724</v>
      </c>
    </row>
    <row r="1669" spans="1:6">
      <c r="A1669" s="217" t="s">
        <v>4805</v>
      </c>
      <c r="B1669" s="211" t="s">
        <v>12</v>
      </c>
      <c r="C1669" s="218" t="s">
        <v>99</v>
      </c>
      <c r="D1669" s="218" t="s">
        <v>4913</v>
      </c>
      <c r="E1669" s="217" t="s">
        <v>4914</v>
      </c>
      <c r="F1669" s="219" t="s">
        <v>1724</v>
      </c>
    </row>
    <row r="1670" spans="1:6">
      <c r="A1670" s="217" t="s">
        <v>4805</v>
      </c>
      <c r="B1670" s="211" t="s">
        <v>12</v>
      </c>
      <c r="C1670" s="218" t="s">
        <v>99</v>
      </c>
      <c r="D1670" s="218" t="s">
        <v>4915</v>
      </c>
      <c r="E1670" s="217" t="s">
        <v>4916</v>
      </c>
      <c r="F1670" s="219" t="s">
        <v>1724</v>
      </c>
    </row>
    <row r="1671" spans="1:6">
      <c r="A1671" s="217" t="s">
        <v>4805</v>
      </c>
      <c r="B1671" s="211" t="s">
        <v>12</v>
      </c>
      <c r="C1671" s="218" t="s">
        <v>99</v>
      </c>
      <c r="D1671" s="218" t="s">
        <v>4917</v>
      </c>
      <c r="E1671" s="217" t="s">
        <v>4918</v>
      </c>
      <c r="F1671" s="219" t="s">
        <v>1724</v>
      </c>
    </row>
    <row r="1672" spans="1:6">
      <c r="A1672" s="217" t="s">
        <v>4805</v>
      </c>
      <c r="B1672" s="211" t="s">
        <v>12</v>
      </c>
      <c r="C1672" s="218" t="s">
        <v>99</v>
      </c>
      <c r="D1672" s="218" t="s">
        <v>4919</v>
      </c>
      <c r="E1672" s="217" t="s">
        <v>4920</v>
      </c>
      <c r="F1672" s="219" t="s">
        <v>1724</v>
      </c>
    </row>
    <row r="1673" spans="1:6">
      <c r="A1673" s="217" t="s">
        <v>4805</v>
      </c>
      <c r="B1673" s="211" t="s">
        <v>12</v>
      </c>
      <c r="C1673" s="218" t="s">
        <v>99</v>
      </c>
      <c r="D1673" s="218" t="s">
        <v>4921</v>
      </c>
      <c r="E1673" s="217" t="s">
        <v>4922</v>
      </c>
      <c r="F1673" s="219" t="s">
        <v>1724</v>
      </c>
    </row>
    <row r="1674" spans="1:6">
      <c r="A1674" s="217" t="s">
        <v>4805</v>
      </c>
      <c r="B1674" s="211" t="s">
        <v>12</v>
      </c>
      <c r="C1674" s="218" t="s">
        <v>99</v>
      </c>
      <c r="D1674" s="218" t="s">
        <v>4923</v>
      </c>
      <c r="E1674" s="217" t="s">
        <v>4924</v>
      </c>
      <c r="F1674" s="219" t="s">
        <v>1724</v>
      </c>
    </row>
    <row r="1675" spans="1:6">
      <c r="A1675" s="217" t="s">
        <v>4805</v>
      </c>
      <c r="B1675" s="211" t="s">
        <v>12</v>
      </c>
      <c r="C1675" s="218" t="s">
        <v>99</v>
      </c>
      <c r="D1675" s="218" t="s">
        <v>4925</v>
      </c>
      <c r="E1675" s="217" t="s">
        <v>4926</v>
      </c>
      <c r="F1675" s="219" t="s">
        <v>1724</v>
      </c>
    </row>
    <row r="1676" spans="1:6">
      <c r="A1676" s="217" t="s">
        <v>4805</v>
      </c>
      <c r="B1676" s="211" t="s">
        <v>12</v>
      </c>
      <c r="C1676" s="218" t="s">
        <v>99</v>
      </c>
      <c r="D1676" s="218" t="s">
        <v>4927</v>
      </c>
      <c r="E1676" s="217" t="s">
        <v>4928</v>
      </c>
      <c r="F1676" s="219" t="s">
        <v>1724</v>
      </c>
    </row>
    <row r="1677" spans="1:6">
      <c r="A1677" s="217" t="s">
        <v>4805</v>
      </c>
      <c r="B1677" s="211" t="s">
        <v>12</v>
      </c>
      <c r="C1677" s="218" t="s">
        <v>99</v>
      </c>
      <c r="D1677" s="218" t="s">
        <v>4929</v>
      </c>
      <c r="E1677" s="217" t="s">
        <v>4930</v>
      </c>
      <c r="F1677" s="219" t="s">
        <v>1724</v>
      </c>
    </row>
    <row r="1678" spans="1:6">
      <c r="A1678" s="217" t="s">
        <v>4805</v>
      </c>
      <c r="B1678" s="211" t="s">
        <v>12</v>
      </c>
      <c r="C1678" s="218" t="s">
        <v>99</v>
      </c>
      <c r="D1678" s="218" t="s">
        <v>4931</v>
      </c>
      <c r="E1678" s="217" t="s">
        <v>4932</v>
      </c>
      <c r="F1678" s="219" t="s">
        <v>1724</v>
      </c>
    </row>
    <row r="1679" spans="1:6">
      <c r="A1679" s="217" t="s">
        <v>4805</v>
      </c>
      <c r="B1679" s="211" t="s">
        <v>12</v>
      </c>
      <c r="C1679" s="218" t="s">
        <v>99</v>
      </c>
      <c r="D1679" s="218" t="s">
        <v>4933</v>
      </c>
      <c r="E1679" s="217" t="s">
        <v>4934</v>
      </c>
      <c r="F1679" s="219" t="s">
        <v>1724</v>
      </c>
    </row>
    <row r="1680" spans="1:6">
      <c r="A1680" s="217" t="s">
        <v>4805</v>
      </c>
      <c r="B1680" s="211" t="s">
        <v>12</v>
      </c>
      <c r="C1680" s="218" t="s">
        <v>99</v>
      </c>
      <c r="D1680" s="218" t="s">
        <v>4935</v>
      </c>
      <c r="E1680" s="217" t="s">
        <v>4936</v>
      </c>
      <c r="F1680" s="219" t="s">
        <v>1724</v>
      </c>
    </row>
    <row r="1681" spans="1:6">
      <c r="A1681" s="217" t="s">
        <v>4805</v>
      </c>
      <c r="B1681" s="211" t="s">
        <v>12</v>
      </c>
      <c r="C1681" s="218" t="s">
        <v>99</v>
      </c>
      <c r="D1681" s="218" t="s">
        <v>4937</v>
      </c>
      <c r="E1681" s="217" t="s">
        <v>4938</v>
      </c>
      <c r="F1681" s="219" t="s">
        <v>1724</v>
      </c>
    </row>
    <row r="1682" spans="1:6">
      <c r="A1682" s="217" t="s">
        <v>4805</v>
      </c>
      <c r="B1682" s="211" t="s">
        <v>12</v>
      </c>
      <c r="C1682" s="218" t="s">
        <v>99</v>
      </c>
      <c r="D1682" s="218" t="s">
        <v>4939</v>
      </c>
      <c r="E1682" s="217" t="s">
        <v>4940</v>
      </c>
      <c r="F1682" s="219" t="s">
        <v>1724</v>
      </c>
    </row>
    <row r="1683" spans="1:6">
      <c r="A1683" s="217" t="s">
        <v>4805</v>
      </c>
      <c r="B1683" s="211" t="s">
        <v>12</v>
      </c>
      <c r="C1683" s="218" t="s">
        <v>99</v>
      </c>
      <c r="D1683" s="218" t="s">
        <v>4941</v>
      </c>
      <c r="E1683" s="217" t="s">
        <v>4942</v>
      </c>
      <c r="F1683" s="219" t="s">
        <v>1724</v>
      </c>
    </row>
    <row r="1684" spans="1:6">
      <c r="A1684" s="217" t="s">
        <v>4805</v>
      </c>
      <c r="B1684" s="211" t="s">
        <v>12</v>
      </c>
      <c r="C1684" s="218" t="s">
        <v>99</v>
      </c>
      <c r="D1684" s="218" t="s">
        <v>4943</v>
      </c>
      <c r="E1684" s="217" t="s">
        <v>4944</v>
      </c>
      <c r="F1684" s="219" t="s">
        <v>1724</v>
      </c>
    </row>
    <row r="1685" spans="1:6">
      <c r="A1685" s="217" t="s">
        <v>4805</v>
      </c>
      <c r="B1685" s="211" t="s">
        <v>12</v>
      </c>
      <c r="C1685" s="218" t="s">
        <v>99</v>
      </c>
      <c r="D1685" s="218" t="s">
        <v>4945</v>
      </c>
      <c r="E1685" s="217" t="s">
        <v>4946</v>
      </c>
      <c r="F1685" s="219" t="s">
        <v>1724</v>
      </c>
    </row>
    <row r="1686" spans="1:6">
      <c r="A1686" s="217" t="s">
        <v>4805</v>
      </c>
      <c r="B1686" s="211" t="s">
        <v>12</v>
      </c>
      <c r="C1686" s="218" t="s">
        <v>99</v>
      </c>
      <c r="D1686" s="218" t="s">
        <v>4947</v>
      </c>
      <c r="E1686" s="217" t="s">
        <v>4948</v>
      </c>
      <c r="F1686" s="219" t="s">
        <v>1724</v>
      </c>
    </row>
    <row r="1687" spans="1:6">
      <c r="A1687" s="217" t="s">
        <v>4805</v>
      </c>
      <c r="B1687" s="211" t="s">
        <v>12</v>
      </c>
      <c r="C1687" s="218" t="s">
        <v>99</v>
      </c>
      <c r="D1687" s="218" t="s">
        <v>4949</v>
      </c>
      <c r="E1687" s="217" t="s">
        <v>4950</v>
      </c>
      <c r="F1687" s="219" t="s">
        <v>1724</v>
      </c>
    </row>
    <row r="1688" spans="1:6">
      <c r="A1688" s="217" t="s">
        <v>4805</v>
      </c>
      <c r="B1688" s="211" t="s">
        <v>12</v>
      </c>
      <c r="C1688" s="218" t="s">
        <v>99</v>
      </c>
      <c r="D1688" s="218" t="s">
        <v>1278</v>
      </c>
      <c r="E1688" s="217" t="s">
        <v>4951</v>
      </c>
      <c r="F1688" s="219" t="s">
        <v>1724</v>
      </c>
    </row>
    <row r="1689" spans="1:6">
      <c r="A1689" s="217" t="s">
        <v>4805</v>
      </c>
      <c r="B1689" s="211" t="s">
        <v>12</v>
      </c>
      <c r="C1689" s="218" t="s">
        <v>99</v>
      </c>
      <c r="D1689" s="218" t="s">
        <v>4952</v>
      </c>
      <c r="E1689" s="217" t="s">
        <v>4953</v>
      </c>
      <c r="F1689" s="219" t="s">
        <v>1724</v>
      </c>
    </row>
    <row r="1690" spans="1:6">
      <c r="A1690" s="217" t="s">
        <v>4805</v>
      </c>
      <c r="B1690" s="211" t="s">
        <v>12</v>
      </c>
      <c r="C1690" s="218" t="s">
        <v>99</v>
      </c>
      <c r="D1690" s="218" t="s">
        <v>4954</v>
      </c>
      <c r="E1690" s="217" t="s">
        <v>4955</v>
      </c>
      <c r="F1690" s="219" t="s">
        <v>1724</v>
      </c>
    </row>
    <row r="1691" spans="1:6">
      <c r="A1691" s="217" t="s">
        <v>4805</v>
      </c>
      <c r="B1691" s="211" t="s">
        <v>12</v>
      </c>
      <c r="C1691" s="218" t="s">
        <v>99</v>
      </c>
      <c r="D1691" s="218" t="s">
        <v>4956</v>
      </c>
      <c r="E1691" s="217" t="s">
        <v>4957</v>
      </c>
      <c r="F1691" s="219" t="s">
        <v>1724</v>
      </c>
    </row>
    <row r="1692" spans="1:6">
      <c r="A1692" s="217" t="s">
        <v>4805</v>
      </c>
      <c r="B1692" s="211" t="s">
        <v>12</v>
      </c>
      <c r="C1692" s="218" t="s">
        <v>99</v>
      </c>
      <c r="D1692" s="218" t="s">
        <v>4958</v>
      </c>
      <c r="E1692" s="217" t="s">
        <v>4959</v>
      </c>
      <c r="F1692" s="219" t="s">
        <v>1724</v>
      </c>
    </row>
    <row r="1693" spans="1:6">
      <c r="A1693" s="217" t="s">
        <v>4805</v>
      </c>
      <c r="B1693" s="211" t="s">
        <v>12</v>
      </c>
      <c r="C1693" s="218" t="s">
        <v>99</v>
      </c>
      <c r="D1693" s="218" t="s">
        <v>4960</v>
      </c>
      <c r="E1693" s="217" t="s">
        <v>4961</v>
      </c>
      <c r="F1693" s="219" t="s">
        <v>1724</v>
      </c>
    </row>
    <row r="1694" spans="1:6">
      <c r="A1694" s="217" t="s">
        <v>4805</v>
      </c>
      <c r="B1694" s="211" t="s">
        <v>12</v>
      </c>
      <c r="C1694" s="218" t="s">
        <v>99</v>
      </c>
      <c r="D1694" s="218" t="s">
        <v>4962</v>
      </c>
      <c r="E1694" s="217" t="s">
        <v>4963</v>
      </c>
      <c r="F1694" s="219" t="s">
        <v>1724</v>
      </c>
    </row>
    <row r="1695" spans="1:6">
      <c r="A1695" s="217" t="s">
        <v>4805</v>
      </c>
      <c r="B1695" s="211" t="s">
        <v>12</v>
      </c>
      <c r="C1695" s="218" t="s">
        <v>99</v>
      </c>
      <c r="D1695" s="218" t="s">
        <v>4964</v>
      </c>
      <c r="E1695" s="217" t="s">
        <v>4965</v>
      </c>
      <c r="F1695" s="219" t="s">
        <v>1724</v>
      </c>
    </row>
    <row r="1696" spans="1:6">
      <c r="A1696" s="217" t="s">
        <v>4805</v>
      </c>
      <c r="B1696" s="211" t="s">
        <v>12</v>
      </c>
      <c r="C1696" s="218" t="s">
        <v>99</v>
      </c>
      <c r="D1696" s="218" t="s">
        <v>4966</v>
      </c>
      <c r="E1696" s="217" t="s">
        <v>4967</v>
      </c>
      <c r="F1696" s="219" t="s">
        <v>1724</v>
      </c>
    </row>
    <row r="1697" spans="1:6">
      <c r="A1697" s="217" t="s">
        <v>4805</v>
      </c>
      <c r="B1697" s="211" t="s">
        <v>12</v>
      </c>
      <c r="C1697" s="218" t="s">
        <v>99</v>
      </c>
      <c r="D1697" s="218" t="s">
        <v>4968</v>
      </c>
      <c r="E1697" s="217" t="s">
        <v>4969</v>
      </c>
      <c r="F1697" s="219" t="s">
        <v>1724</v>
      </c>
    </row>
    <row r="1698" spans="1:6">
      <c r="A1698" s="217" t="s">
        <v>4805</v>
      </c>
      <c r="B1698" s="211" t="s">
        <v>12</v>
      </c>
      <c r="C1698" s="218" t="s">
        <v>99</v>
      </c>
      <c r="D1698" s="218" t="s">
        <v>4970</v>
      </c>
      <c r="E1698" s="217" t="s">
        <v>4971</v>
      </c>
      <c r="F1698" s="219" t="s">
        <v>1724</v>
      </c>
    </row>
    <row r="1699" spans="1:6">
      <c r="A1699" s="217" t="s">
        <v>4805</v>
      </c>
      <c r="B1699" s="211" t="s">
        <v>12</v>
      </c>
      <c r="C1699" s="218" t="s">
        <v>99</v>
      </c>
      <c r="D1699" s="218" t="s">
        <v>4972</v>
      </c>
      <c r="E1699" s="217" t="s">
        <v>4973</v>
      </c>
      <c r="F1699" s="219" t="s">
        <v>1724</v>
      </c>
    </row>
    <row r="1700" spans="1:6">
      <c r="A1700" s="217" t="s">
        <v>4805</v>
      </c>
      <c r="B1700" s="211" t="s">
        <v>12</v>
      </c>
      <c r="C1700" s="218" t="s">
        <v>99</v>
      </c>
      <c r="D1700" s="218" t="s">
        <v>4974</v>
      </c>
      <c r="E1700" s="217" t="s">
        <v>4975</v>
      </c>
      <c r="F1700" s="219" t="s">
        <v>1724</v>
      </c>
    </row>
    <row r="1701" spans="1:6">
      <c r="A1701" s="217" t="s">
        <v>4805</v>
      </c>
      <c r="B1701" s="211" t="s">
        <v>12</v>
      </c>
      <c r="C1701" s="218" t="s">
        <v>99</v>
      </c>
      <c r="D1701" s="218" t="s">
        <v>4976</v>
      </c>
      <c r="E1701" s="217" t="s">
        <v>4977</v>
      </c>
      <c r="F1701" s="219" t="s">
        <v>1724</v>
      </c>
    </row>
    <row r="1702" spans="1:6">
      <c r="A1702" s="217" t="s">
        <v>4805</v>
      </c>
      <c r="B1702" s="211" t="s">
        <v>12</v>
      </c>
      <c r="C1702" s="218" t="s">
        <v>99</v>
      </c>
      <c r="D1702" s="218" t="s">
        <v>4978</v>
      </c>
      <c r="E1702" s="217" t="s">
        <v>4979</v>
      </c>
      <c r="F1702" s="219" t="s">
        <v>1724</v>
      </c>
    </row>
    <row r="1703" spans="1:6">
      <c r="A1703" s="217" t="s">
        <v>4805</v>
      </c>
      <c r="B1703" s="211" t="s">
        <v>12</v>
      </c>
      <c r="C1703" s="218" t="s">
        <v>99</v>
      </c>
      <c r="D1703" s="218" t="s">
        <v>4980</v>
      </c>
      <c r="E1703" s="217" t="s">
        <v>4981</v>
      </c>
      <c r="F1703" s="219" t="s">
        <v>1724</v>
      </c>
    </row>
    <row r="1704" spans="1:6">
      <c r="A1704" s="217" t="s">
        <v>4805</v>
      </c>
      <c r="B1704" s="211" t="s">
        <v>12</v>
      </c>
      <c r="C1704" s="218" t="s">
        <v>99</v>
      </c>
      <c r="D1704" s="218" t="s">
        <v>4982</v>
      </c>
      <c r="E1704" s="217" t="s">
        <v>4983</v>
      </c>
      <c r="F1704" s="219" t="s">
        <v>1724</v>
      </c>
    </row>
    <row r="1705" spans="1:6">
      <c r="A1705" s="217" t="s">
        <v>4805</v>
      </c>
      <c r="B1705" s="211" t="s">
        <v>12</v>
      </c>
      <c r="C1705" s="218" t="s">
        <v>99</v>
      </c>
      <c r="D1705" s="218" t="s">
        <v>4984</v>
      </c>
      <c r="E1705" s="217" t="s">
        <v>4985</v>
      </c>
      <c r="F1705" s="219" t="s">
        <v>1724</v>
      </c>
    </row>
    <row r="1706" spans="1:6">
      <c r="A1706" s="217" t="s">
        <v>4805</v>
      </c>
      <c r="B1706" s="211" t="s">
        <v>12</v>
      </c>
      <c r="C1706" s="218" t="s">
        <v>99</v>
      </c>
      <c r="D1706" s="218" t="s">
        <v>4986</v>
      </c>
      <c r="E1706" s="217" t="s">
        <v>4987</v>
      </c>
      <c r="F1706" s="219" t="s">
        <v>1724</v>
      </c>
    </row>
    <row r="1707" spans="1:6">
      <c r="A1707" s="217" t="s">
        <v>4805</v>
      </c>
      <c r="B1707" s="211" t="s">
        <v>12</v>
      </c>
      <c r="C1707" s="218" t="s">
        <v>99</v>
      </c>
      <c r="D1707" s="218" t="s">
        <v>4988</v>
      </c>
      <c r="E1707" s="217" t="s">
        <v>4989</v>
      </c>
      <c r="F1707" s="219" t="s">
        <v>1724</v>
      </c>
    </row>
    <row r="1708" spans="1:6">
      <c r="A1708" s="217" t="s">
        <v>4805</v>
      </c>
      <c r="B1708" s="211" t="s">
        <v>12</v>
      </c>
      <c r="C1708" s="218" t="s">
        <v>99</v>
      </c>
      <c r="D1708" s="218" t="s">
        <v>4990</v>
      </c>
      <c r="E1708" s="217" t="s">
        <v>4991</v>
      </c>
      <c r="F1708" s="219" t="s">
        <v>1724</v>
      </c>
    </row>
    <row r="1709" spans="1:6">
      <c r="A1709" s="217" t="s">
        <v>4805</v>
      </c>
      <c r="B1709" s="211" t="s">
        <v>12</v>
      </c>
      <c r="C1709" s="218" t="s">
        <v>99</v>
      </c>
      <c r="D1709" s="218" t="s">
        <v>4992</v>
      </c>
      <c r="E1709" s="217" t="s">
        <v>4993</v>
      </c>
      <c r="F1709" s="219" t="s">
        <v>1724</v>
      </c>
    </row>
    <row r="1710" spans="1:6">
      <c r="A1710" s="217" t="s">
        <v>4805</v>
      </c>
      <c r="B1710" s="146" t="s">
        <v>7</v>
      </c>
      <c r="C1710" s="218" t="s">
        <v>1481</v>
      </c>
      <c r="D1710" s="218" t="s">
        <v>1328</v>
      </c>
      <c r="E1710" s="217" t="s">
        <v>1326</v>
      </c>
      <c r="F1710" s="219" t="s">
        <v>4994</v>
      </c>
    </row>
    <row r="1711" spans="1:6">
      <c r="A1711" s="217" t="s">
        <v>4805</v>
      </c>
      <c r="B1711" s="146" t="s">
        <v>7</v>
      </c>
      <c r="C1711" s="218" t="s">
        <v>1481</v>
      </c>
      <c r="D1711" s="218" t="s">
        <v>366</v>
      </c>
      <c r="E1711" s="217" t="s">
        <v>364</v>
      </c>
      <c r="F1711" s="219" t="s">
        <v>4994</v>
      </c>
    </row>
    <row r="1712" spans="1:6">
      <c r="A1712" s="217" t="s">
        <v>4805</v>
      </c>
      <c r="B1712" s="146" t="s">
        <v>7</v>
      </c>
      <c r="C1712" s="218" t="s">
        <v>1481</v>
      </c>
      <c r="D1712" s="218" t="s">
        <v>410</v>
      </c>
      <c r="E1712" s="217" t="s">
        <v>4995</v>
      </c>
      <c r="F1712" s="219" t="s">
        <v>4994</v>
      </c>
    </row>
    <row r="1713" spans="1:6">
      <c r="A1713" s="217" t="s">
        <v>4805</v>
      </c>
      <c r="B1713" s="146" t="s">
        <v>7</v>
      </c>
      <c r="C1713" s="218" t="s">
        <v>1481</v>
      </c>
      <c r="D1713" s="218" t="s">
        <v>4996</v>
      </c>
      <c r="E1713" s="217" t="s">
        <v>4997</v>
      </c>
      <c r="F1713" s="219" t="s">
        <v>4994</v>
      </c>
    </row>
    <row r="1714" spans="1:6">
      <c r="A1714" s="217" t="s">
        <v>4805</v>
      </c>
      <c r="B1714" s="146" t="s">
        <v>7</v>
      </c>
      <c r="C1714" s="218" t="s">
        <v>1481</v>
      </c>
      <c r="D1714" s="218" t="s">
        <v>373</v>
      </c>
      <c r="E1714" s="217" t="s">
        <v>371</v>
      </c>
      <c r="F1714" s="219" t="s">
        <v>4994</v>
      </c>
    </row>
    <row r="1715" spans="1:6">
      <c r="A1715" s="217" t="s">
        <v>4805</v>
      </c>
      <c r="B1715" s="146" t="s">
        <v>7</v>
      </c>
      <c r="C1715" s="218" t="s">
        <v>1481</v>
      </c>
      <c r="D1715" s="218" t="s">
        <v>370</v>
      </c>
      <c r="E1715" s="217" t="s">
        <v>368</v>
      </c>
      <c r="F1715" s="219" t="s">
        <v>4994</v>
      </c>
    </row>
    <row r="1716" spans="1:6">
      <c r="A1716" s="217" t="s">
        <v>4805</v>
      </c>
      <c r="B1716" s="146" t="s">
        <v>7</v>
      </c>
      <c r="C1716" s="218" t="s">
        <v>1481</v>
      </c>
      <c r="D1716" s="218" t="s">
        <v>4998</v>
      </c>
      <c r="E1716" s="217" t="s">
        <v>4999</v>
      </c>
      <c r="F1716" s="219" t="s">
        <v>4994</v>
      </c>
    </row>
    <row r="1717" spans="1:6">
      <c r="A1717" s="217" t="s">
        <v>4805</v>
      </c>
      <c r="B1717" s="146" t="s">
        <v>7</v>
      </c>
      <c r="C1717" s="218" t="s">
        <v>1481</v>
      </c>
      <c r="D1717" s="218" t="s">
        <v>5000</v>
      </c>
      <c r="E1717" s="217" t="s">
        <v>5001</v>
      </c>
      <c r="F1717" s="219" t="s">
        <v>4994</v>
      </c>
    </row>
    <row r="1718" spans="1:6">
      <c r="A1718" s="217" t="s">
        <v>4805</v>
      </c>
      <c r="B1718" s="146" t="s">
        <v>7</v>
      </c>
      <c r="C1718" s="218" t="s">
        <v>1344</v>
      </c>
      <c r="D1718" s="218" t="s">
        <v>5002</v>
      </c>
      <c r="E1718" s="217" t="s">
        <v>5003</v>
      </c>
      <c r="F1718" s="219" t="s">
        <v>1724</v>
      </c>
    </row>
    <row r="1719" spans="1:6">
      <c r="A1719" s="217" t="s">
        <v>4805</v>
      </c>
      <c r="B1719" s="146" t="s">
        <v>7</v>
      </c>
      <c r="C1719" s="218" t="s">
        <v>1344</v>
      </c>
      <c r="D1719" s="218" t="s">
        <v>5004</v>
      </c>
      <c r="E1719" s="217" t="s">
        <v>5005</v>
      </c>
      <c r="F1719" s="219" t="s">
        <v>1724</v>
      </c>
    </row>
    <row r="1720" spans="1:6">
      <c r="A1720" s="217" t="s">
        <v>4805</v>
      </c>
      <c r="B1720" s="146" t="s">
        <v>7</v>
      </c>
      <c r="C1720" s="218" t="s">
        <v>1344</v>
      </c>
      <c r="D1720" s="218" t="s">
        <v>5006</v>
      </c>
      <c r="E1720" s="217" t="s">
        <v>5007</v>
      </c>
      <c r="F1720" s="219" t="s">
        <v>1724</v>
      </c>
    </row>
    <row r="1721" spans="1:6">
      <c r="A1721" s="217" t="s">
        <v>4805</v>
      </c>
      <c r="B1721" s="146" t="s">
        <v>7</v>
      </c>
      <c r="C1721" s="218" t="s">
        <v>1344</v>
      </c>
      <c r="D1721" s="218" t="s">
        <v>5008</v>
      </c>
      <c r="E1721" s="217" t="s">
        <v>5009</v>
      </c>
      <c r="F1721" s="219" t="s">
        <v>1724</v>
      </c>
    </row>
    <row r="1722" spans="1:6">
      <c r="A1722" s="217" t="s">
        <v>4805</v>
      </c>
      <c r="B1722" s="146" t="s">
        <v>7</v>
      </c>
      <c r="C1722" s="218" t="s">
        <v>1344</v>
      </c>
      <c r="D1722" s="218" t="s">
        <v>5010</v>
      </c>
      <c r="E1722" s="217" t="s">
        <v>5011</v>
      </c>
      <c r="F1722" s="219" t="s">
        <v>1724</v>
      </c>
    </row>
    <row r="1723" spans="1:6">
      <c r="A1723" s="217" t="s">
        <v>4805</v>
      </c>
      <c r="B1723" s="146" t="s">
        <v>7</v>
      </c>
      <c r="C1723" s="218" t="s">
        <v>1344</v>
      </c>
      <c r="D1723" s="218" t="s">
        <v>4115</v>
      </c>
      <c r="E1723" s="217" t="s">
        <v>4116</v>
      </c>
      <c r="F1723" s="219" t="s">
        <v>1724</v>
      </c>
    </row>
    <row r="1724" spans="1:6">
      <c r="A1724" s="217" t="s">
        <v>4805</v>
      </c>
      <c r="B1724" s="146" t="s">
        <v>7</v>
      </c>
      <c r="C1724" s="218" t="s">
        <v>1344</v>
      </c>
      <c r="D1724" s="218" t="s">
        <v>5012</v>
      </c>
      <c r="E1724" s="217" t="s">
        <v>5013</v>
      </c>
      <c r="F1724" s="219" t="s">
        <v>1724</v>
      </c>
    </row>
    <row r="1725" spans="1:6">
      <c r="A1725" s="217" t="s">
        <v>4805</v>
      </c>
      <c r="B1725" s="146" t="s">
        <v>7</v>
      </c>
      <c r="C1725" s="218" t="s">
        <v>1344</v>
      </c>
      <c r="D1725" s="218" t="s">
        <v>5014</v>
      </c>
      <c r="E1725" s="217" t="s">
        <v>5015</v>
      </c>
      <c r="F1725" s="219" t="s">
        <v>1724</v>
      </c>
    </row>
    <row r="1726" spans="1:6">
      <c r="A1726" s="217" t="s">
        <v>4805</v>
      </c>
      <c r="B1726" s="146" t="s">
        <v>7</v>
      </c>
      <c r="C1726" s="218" t="s">
        <v>1344</v>
      </c>
      <c r="D1726" s="218" t="s">
        <v>5016</v>
      </c>
      <c r="E1726" s="217" t="s">
        <v>5017</v>
      </c>
      <c r="F1726" s="219" t="s">
        <v>1724</v>
      </c>
    </row>
    <row r="1727" spans="1:6">
      <c r="A1727" s="217" t="s">
        <v>4805</v>
      </c>
      <c r="B1727" s="146" t="s">
        <v>7</v>
      </c>
      <c r="C1727" s="218" t="s">
        <v>1344</v>
      </c>
      <c r="D1727" s="218" t="s">
        <v>5018</v>
      </c>
      <c r="E1727" s="217" t="s">
        <v>5019</v>
      </c>
      <c r="F1727" s="219" t="s">
        <v>1724</v>
      </c>
    </row>
    <row r="1728" spans="1:6">
      <c r="A1728" s="217" t="s">
        <v>4805</v>
      </c>
      <c r="B1728" s="146" t="s">
        <v>7</v>
      </c>
      <c r="C1728" s="218" t="s">
        <v>1344</v>
      </c>
      <c r="D1728" s="218" t="s">
        <v>5020</v>
      </c>
      <c r="E1728" s="217" t="s">
        <v>5021</v>
      </c>
      <c r="F1728" s="219" t="s">
        <v>1724</v>
      </c>
    </row>
    <row r="1729" spans="1:6">
      <c r="A1729" s="217" t="s">
        <v>4805</v>
      </c>
      <c r="B1729" s="146" t="s">
        <v>7</v>
      </c>
      <c r="C1729" s="218" t="s">
        <v>1344</v>
      </c>
      <c r="D1729" s="218" t="s">
        <v>5022</v>
      </c>
      <c r="E1729" s="217" t="s">
        <v>5023</v>
      </c>
      <c r="F1729" s="219" t="s">
        <v>1724</v>
      </c>
    </row>
    <row r="1730" spans="1:6">
      <c r="A1730" s="217" t="s">
        <v>4805</v>
      </c>
      <c r="B1730" s="146" t="s">
        <v>7</v>
      </c>
      <c r="C1730" s="218" t="s">
        <v>1344</v>
      </c>
      <c r="D1730" s="218" t="s">
        <v>5024</v>
      </c>
      <c r="E1730" s="217" t="s">
        <v>5025</v>
      </c>
      <c r="F1730" s="219" t="s">
        <v>1724</v>
      </c>
    </row>
    <row r="1731" spans="1:6">
      <c r="A1731" s="217" t="s">
        <v>4805</v>
      </c>
      <c r="B1731" s="146" t="s">
        <v>7</v>
      </c>
      <c r="C1731" s="218" t="s">
        <v>1344</v>
      </c>
      <c r="D1731" s="218" t="s">
        <v>5026</v>
      </c>
      <c r="E1731" s="217" t="s">
        <v>5027</v>
      </c>
      <c r="F1731" s="219" t="s">
        <v>1724</v>
      </c>
    </row>
    <row r="1732" spans="1:6">
      <c r="A1732" s="217" t="s">
        <v>4805</v>
      </c>
      <c r="B1732" s="146" t="s">
        <v>7</v>
      </c>
      <c r="C1732" s="218" t="s">
        <v>1344</v>
      </c>
      <c r="D1732" s="218" t="s">
        <v>5028</v>
      </c>
      <c r="E1732" s="217" t="s">
        <v>5029</v>
      </c>
      <c r="F1732" s="219" t="s">
        <v>1724</v>
      </c>
    </row>
    <row r="1733" spans="1:6">
      <c r="A1733" s="217" t="s">
        <v>4805</v>
      </c>
      <c r="B1733" s="146" t="s">
        <v>7</v>
      </c>
      <c r="C1733" s="218" t="s">
        <v>1344</v>
      </c>
      <c r="D1733" s="218" t="s">
        <v>5030</v>
      </c>
      <c r="E1733" s="217" t="s">
        <v>5031</v>
      </c>
      <c r="F1733" s="219" t="s">
        <v>1724</v>
      </c>
    </row>
    <row r="1734" spans="1:6">
      <c r="A1734" s="217" t="s">
        <v>4805</v>
      </c>
      <c r="B1734" s="146" t="s">
        <v>7</v>
      </c>
      <c r="C1734" s="218" t="s">
        <v>1344</v>
      </c>
      <c r="D1734" s="218" t="s">
        <v>5032</v>
      </c>
      <c r="E1734" s="217" t="s">
        <v>5033</v>
      </c>
      <c r="F1734" s="219" t="s">
        <v>1724</v>
      </c>
    </row>
    <row r="1735" spans="1:6">
      <c r="A1735" s="217" t="s">
        <v>4805</v>
      </c>
      <c r="B1735" s="146" t="s">
        <v>7</v>
      </c>
      <c r="C1735" s="218" t="s">
        <v>1344</v>
      </c>
      <c r="D1735" s="218" t="s">
        <v>5034</v>
      </c>
      <c r="E1735" s="217" t="s">
        <v>5035</v>
      </c>
      <c r="F1735" s="219" t="s">
        <v>1724</v>
      </c>
    </row>
    <row r="1736" spans="1:6">
      <c r="A1736" s="217" t="s">
        <v>4805</v>
      </c>
      <c r="B1736" s="146" t="s">
        <v>7</v>
      </c>
      <c r="C1736" s="218" t="s">
        <v>1344</v>
      </c>
      <c r="D1736" s="218" t="s">
        <v>5036</v>
      </c>
      <c r="E1736" s="217" t="s">
        <v>5037</v>
      </c>
      <c r="F1736" s="219" t="s">
        <v>1724</v>
      </c>
    </row>
    <row r="1737" spans="1:6">
      <c r="A1737" s="217" t="s">
        <v>4805</v>
      </c>
      <c r="B1737" s="146" t="s">
        <v>7</v>
      </c>
      <c r="C1737" s="218" t="s">
        <v>1344</v>
      </c>
      <c r="D1737" s="218" t="s">
        <v>5038</v>
      </c>
      <c r="E1737" s="217" t="s">
        <v>5039</v>
      </c>
      <c r="F1737" s="219" t="s">
        <v>1724</v>
      </c>
    </row>
    <row r="1738" spans="1:6">
      <c r="A1738" s="217" t="s">
        <v>4805</v>
      </c>
      <c r="B1738" s="146" t="s">
        <v>7</v>
      </c>
      <c r="C1738" s="218" t="s">
        <v>1344</v>
      </c>
      <c r="D1738" s="218" t="s">
        <v>5040</v>
      </c>
      <c r="E1738" s="217" t="s">
        <v>5041</v>
      </c>
      <c r="F1738" s="219" t="s">
        <v>1724</v>
      </c>
    </row>
    <row r="1739" spans="1:6">
      <c r="A1739" s="217" t="s">
        <v>4805</v>
      </c>
      <c r="B1739" s="146" t="s">
        <v>7</v>
      </c>
      <c r="C1739" s="218" t="s">
        <v>1344</v>
      </c>
      <c r="D1739" s="218" t="s">
        <v>5042</v>
      </c>
      <c r="E1739" s="217" t="s">
        <v>5043</v>
      </c>
      <c r="F1739" s="219" t="s">
        <v>1724</v>
      </c>
    </row>
    <row r="1740" spans="1:6">
      <c r="A1740" s="217" t="s">
        <v>4805</v>
      </c>
      <c r="B1740" s="146" t="s">
        <v>7</v>
      </c>
      <c r="C1740" s="218" t="s">
        <v>1344</v>
      </c>
      <c r="D1740" s="218" t="s">
        <v>5044</v>
      </c>
      <c r="E1740" s="217" t="s">
        <v>5045</v>
      </c>
      <c r="F1740" s="219" t="s">
        <v>1724</v>
      </c>
    </row>
    <row r="1741" spans="1:6">
      <c r="A1741" s="217" t="s">
        <v>4805</v>
      </c>
      <c r="B1741" s="146" t="s">
        <v>7</v>
      </c>
      <c r="C1741" s="218" t="s">
        <v>1344</v>
      </c>
      <c r="D1741" s="218" t="s">
        <v>5046</v>
      </c>
      <c r="E1741" s="217" t="s">
        <v>5047</v>
      </c>
      <c r="F1741" s="219" t="s">
        <v>1724</v>
      </c>
    </row>
    <row r="1742" spans="1:6">
      <c r="A1742" s="217" t="s">
        <v>4805</v>
      </c>
      <c r="B1742" s="146" t="s">
        <v>7</v>
      </c>
      <c r="C1742" s="218" t="s">
        <v>1344</v>
      </c>
      <c r="D1742" s="218" t="s">
        <v>5048</v>
      </c>
      <c r="E1742" s="217" t="s">
        <v>5049</v>
      </c>
      <c r="F1742" s="219" t="s">
        <v>1724</v>
      </c>
    </row>
    <row r="1743" spans="1:6">
      <c r="A1743" s="217" t="s">
        <v>4805</v>
      </c>
      <c r="B1743" s="146" t="s">
        <v>7</v>
      </c>
      <c r="C1743" s="218" t="s">
        <v>1344</v>
      </c>
      <c r="D1743" s="218" t="s">
        <v>5050</v>
      </c>
      <c r="E1743" s="217" t="s">
        <v>5051</v>
      </c>
      <c r="F1743" s="219" t="s">
        <v>1724</v>
      </c>
    </row>
    <row r="1744" spans="1:6">
      <c r="A1744" s="217" t="s">
        <v>4805</v>
      </c>
      <c r="B1744" s="146" t="s">
        <v>7</v>
      </c>
      <c r="C1744" s="218" t="s">
        <v>1344</v>
      </c>
      <c r="D1744" s="218" t="s">
        <v>5052</v>
      </c>
      <c r="E1744" s="217" t="s">
        <v>5053</v>
      </c>
      <c r="F1744" s="219" t="s">
        <v>1724</v>
      </c>
    </row>
    <row r="1745" spans="1:6">
      <c r="A1745" s="217" t="s">
        <v>4805</v>
      </c>
      <c r="B1745" s="146" t="s">
        <v>7</v>
      </c>
      <c r="C1745" s="218" t="s">
        <v>1344</v>
      </c>
      <c r="D1745" s="218" t="s">
        <v>5054</v>
      </c>
      <c r="E1745" s="217" t="s">
        <v>5055</v>
      </c>
      <c r="F1745" s="219" t="s">
        <v>1724</v>
      </c>
    </row>
    <row r="1746" spans="1:6">
      <c r="A1746" s="217" t="s">
        <v>4805</v>
      </c>
      <c r="B1746" s="146" t="s">
        <v>7</v>
      </c>
      <c r="C1746" s="218" t="s">
        <v>1344</v>
      </c>
      <c r="D1746" s="218" t="s">
        <v>5056</v>
      </c>
      <c r="E1746" s="217" t="s">
        <v>5057</v>
      </c>
      <c r="F1746" s="219" t="s">
        <v>1724</v>
      </c>
    </row>
    <row r="1747" spans="1:6">
      <c r="A1747" s="217" t="s">
        <v>4805</v>
      </c>
      <c r="B1747" s="146" t="s">
        <v>7</v>
      </c>
      <c r="C1747" s="218" t="s">
        <v>1344</v>
      </c>
      <c r="D1747" s="218" t="s">
        <v>5058</v>
      </c>
      <c r="E1747" s="217" t="s">
        <v>5059</v>
      </c>
      <c r="F1747" s="219" t="s">
        <v>1724</v>
      </c>
    </row>
    <row r="1748" spans="1:6">
      <c r="A1748" s="217" t="s">
        <v>4805</v>
      </c>
      <c r="B1748" s="146" t="s">
        <v>7</v>
      </c>
      <c r="C1748" s="218" t="s">
        <v>1344</v>
      </c>
      <c r="D1748" s="218" t="s">
        <v>5060</v>
      </c>
      <c r="E1748" s="217" t="s">
        <v>5061</v>
      </c>
      <c r="F1748" s="219" t="s">
        <v>1724</v>
      </c>
    </row>
    <row r="1749" spans="1:6">
      <c r="A1749" s="217" t="s">
        <v>4805</v>
      </c>
      <c r="B1749" s="146" t="s">
        <v>7</v>
      </c>
      <c r="C1749" s="218" t="s">
        <v>1344</v>
      </c>
      <c r="D1749" s="218" t="s">
        <v>5062</v>
      </c>
      <c r="E1749" s="217" t="s">
        <v>5063</v>
      </c>
      <c r="F1749" s="219" t="s">
        <v>1724</v>
      </c>
    </row>
    <row r="1750" spans="1:6">
      <c r="A1750" s="217" t="s">
        <v>4805</v>
      </c>
      <c r="B1750" s="146" t="s">
        <v>7</v>
      </c>
      <c r="C1750" s="218" t="s">
        <v>1344</v>
      </c>
      <c r="D1750" s="218" t="s">
        <v>5064</v>
      </c>
      <c r="E1750" s="217" t="s">
        <v>5065</v>
      </c>
      <c r="F1750" s="219" t="s">
        <v>1724</v>
      </c>
    </row>
    <row r="1751" spans="1:6">
      <c r="A1751" s="217" t="s">
        <v>4805</v>
      </c>
      <c r="B1751" s="146" t="s">
        <v>7</v>
      </c>
      <c r="C1751" s="218" t="s">
        <v>1344</v>
      </c>
      <c r="D1751" s="218" t="s">
        <v>5066</v>
      </c>
      <c r="E1751" s="217" t="s">
        <v>5067</v>
      </c>
      <c r="F1751" s="219" t="s">
        <v>1724</v>
      </c>
    </row>
    <row r="1752" spans="1:6">
      <c r="A1752" s="217" t="s">
        <v>4805</v>
      </c>
      <c r="B1752" s="146" t="s">
        <v>7</v>
      </c>
      <c r="C1752" s="218" t="s">
        <v>1344</v>
      </c>
      <c r="D1752" s="218" t="s">
        <v>5068</v>
      </c>
      <c r="E1752" s="217" t="s">
        <v>5069</v>
      </c>
      <c r="F1752" s="219" t="s">
        <v>1724</v>
      </c>
    </row>
    <row r="1753" spans="1:6">
      <c r="A1753" s="217" t="s">
        <v>4805</v>
      </c>
      <c r="B1753" s="146" t="s">
        <v>7</v>
      </c>
      <c r="C1753" s="218" t="s">
        <v>1344</v>
      </c>
      <c r="D1753" s="218" t="s">
        <v>5070</v>
      </c>
      <c r="E1753" s="217" t="s">
        <v>5071</v>
      </c>
      <c r="F1753" s="219" t="s">
        <v>1724</v>
      </c>
    </row>
    <row r="1754" spans="1:6">
      <c r="A1754" s="217" t="s">
        <v>4805</v>
      </c>
      <c r="B1754" s="146" t="s">
        <v>7</v>
      </c>
      <c r="C1754" s="218" t="s">
        <v>1344</v>
      </c>
      <c r="D1754" s="218" t="s">
        <v>5072</v>
      </c>
      <c r="E1754" s="217" t="s">
        <v>5073</v>
      </c>
      <c r="F1754" s="219" t="s">
        <v>1724</v>
      </c>
    </row>
    <row r="1755" spans="1:6">
      <c r="A1755" s="217" t="s">
        <v>4805</v>
      </c>
      <c r="B1755" s="146" t="s">
        <v>7</v>
      </c>
      <c r="C1755" s="218" t="s">
        <v>1344</v>
      </c>
      <c r="D1755" s="218" t="s">
        <v>5074</v>
      </c>
      <c r="E1755" s="217" t="s">
        <v>5075</v>
      </c>
      <c r="F1755" s="219" t="s">
        <v>1724</v>
      </c>
    </row>
    <row r="1756" spans="1:6">
      <c r="A1756" s="217" t="s">
        <v>4805</v>
      </c>
      <c r="B1756" s="146" t="s">
        <v>7</v>
      </c>
      <c r="C1756" s="218" t="s">
        <v>1344</v>
      </c>
      <c r="D1756" s="218" t="s">
        <v>5076</v>
      </c>
      <c r="E1756" s="217" t="s">
        <v>5077</v>
      </c>
      <c r="F1756" s="219" t="s">
        <v>1724</v>
      </c>
    </row>
    <row r="1757" spans="1:6">
      <c r="A1757" s="217" t="s">
        <v>4805</v>
      </c>
      <c r="B1757" s="146" t="s">
        <v>7</v>
      </c>
      <c r="C1757" s="218" t="s">
        <v>1344</v>
      </c>
      <c r="D1757" s="218" t="s">
        <v>5078</v>
      </c>
      <c r="E1757" s="217" t="s">
        <v>5079</v>
      </c>
      <c r="F1757" s="219" t="s">
        <v>1724</v>
      </c>
    </row>
    <row r="1758" spans="1:6">
      <c r="A1758" s="217" t="s">
        <v>4805</v>
      </c>
      <c r="B1758" s="146" t="s">
        <v>7</v>
      </c>
      <c r="C1758" s="218" t="s">
        <v>1344</v>
      </c>
      <c r="D1758" s="218" t="s">
        <v>5080</v>
      </c>
      <c r="E1758" s="217" t="s">
        <v>5081</v>
      </c>
      <c r="F1758" s="219" t="s">
        <v>1724</v>
      </c>
    </row>
    <row r="1759" spans="1:6">
      <c r="A1759" s="217" t="s">
        <v>4805</v>
      </c>
      <c r="B1759" s="146" t="s">
        <v>7</v>
      </c>
      <c r="C1759" s="218" t="s">
        <v>1344</v>
      </c>
      <c r="D1759" s="218" t="s">
        <v>5082</v>
      </c>
      <c r="E1759" s="217" t="s">
        <v>5083</v>
      </c>
      <c r="F1759" s="219" t="s">
        <v>1724</v>
      </c>
    </row>
    <row r="1760" spans="1:6">
      <c r="A1760" s="217" t="s">
        <v>4805</v>
      </c>
      <c r="B1760" s="146" t="s">
        <v>7</v>
      </c>
      <c r="C1760" s="218" t="s">
        <v>1344</v>
      </c>
      <c r="D1760" s="218" t="s">
        <v>5084</v>
      </c>
      <c r="E1760" s="217" t="s">
        <v>5085</v>
      </c>
      <c r="F1760" s="219" t="s">
        <v>1724</v>
      </c>
    </row>
    <row r="1761" spans="1:6">
      <c r="A1761" s="217" t="s">
        <v>4805</v>
      </c>
      <c r="B1761" s="146" t="s">
        <v>7</v>
      </c>
      <c r="C1761" s="218" t="s">
        <v>1344</v>
      </c>
      <c r="D1761" s="218" t="s">
        <v>5086</v>
      </c>
      <c r="E1761" s="217" t="s">
        <v>5087</v>
      </c>
      <c r="F1761" s="219" t="s">
        <v>1724</v>
      </c>
    </row>
    <row r="1762" spans="1:6">
      <c r="A1762" s="217" t="s">
        <v>4805</v>
      </c>
      <c r="B1762" s="146" t="s">
        <v>7</v>
      </c>
      <c r="C1762" s="218" t="s">
        <v>1344</v>
      </c>
      <c r="D1762" s="218" t="s">
        <v>5088</v>
      </c>
      <c r="E1762" s="217" t="s">
        <v>5089</v>
      </c>
      <c r="F1762" s="219" t="s">
        <v>1724</v>
      </c>
    </row>
    <row r="1763" spans="1:6">
      <c r="A1763" s="217" t="s">
        <v>4805</v>
      </c>
      <c r="B1763" s="146" t="s">
        <v>7</v>
      </c>
      <c r="C1763" s="218" t="s">
        <v>1344</v>
      </c>
      <c r="D1763" s="218" t="s">
        <v>5090</v>
      </c>
      <c r="E1763" s="217" t="s">
        <v>5091</v>
      </c>
      <c r="F1763" s="219" t="s">
        <v>1724</v>
      </c>
    </row>
    <row r="1764" spans="1:6">
      <c r="A1764" s="217" t="s">
        <v>4805</v>
      </c>
      <c r="B1764" s="146" t="s">
        <v>7</v>
      </c>
      <c r="C1764" s="218" t="s">
        <v>1344</v>
      </c>
      <c r="D1764" s="218" t="s">
        <v>5092</v>
      </c>
      <c r="E1764" s="217" t="s">
        <v>5093</v>
      </c>
      <c r="F1764" s="219" t="s">
        <v>1724</v>
      </c>
    </row>
    <row r="1765" spans="1:6">
      <c r="A1765" s="217" t="s">
        <v>4805</v>
      </c>
      <c r="B1765" s="146" t="s">
        <v>7</v>
      </c>
      <c r="C1765" s="218" t="s">
        <v>1344</v>
      </c>
      <c r="D1765" s="218" t="s">
        <v>5094</v>
      </c>
      <c r="E1765" s="217" t="s">
        <v>5095</v>
      </c>
      <c r="F1765" s="219" t="s">
        <v>1724</v>
      </c>
    </row>
    <row r="1766" spans="1:6">
      <c r="A1766" s="217" t="s">
        <v>4805</v>
      </c>
      <c r="B1766" s="146" t="s">
        <v>7</v>
      </c>
      <c r="C1766" s="218" t="s">
        <v>1344</v>
      </c>
      <c r="D1766" s="218" t="s">
        <v>5096</v>
      </c>
      <c r="E1766" s="217" t="s">
        <v>5097</v>
      </c>
      <c r="F1766" s="219" t="s">
        <v>1724</v>
      </c>
    </row>
    <row r="1767" spans="1:6">
      <c r="A1767" s="217" t="s">
        <v>4805</v>
      </c>
      <c r="B1767" s="146" t="s">
        <v>7</v>
      </c>
      <c r="C1767" s="218" t="s">
        <v>1344</v>
      </c>
      <c r="D1767" s="218" t="s">
        <v>5098</v>
      </c>
      <c r="E1767" s="217" t="s">
        <v>5099</v>
      </c>
      <c r="F1767" s="219" t="s">
        <v>1724</v>
      </c>
    </row>
    <row r="1768" spans="1:6">
      <c r="A1768" s="217" t="s">
        <v>4805</v>
      </c>
      <c r="B1768" s="146" t="s">
        <v>7</v>
      </c>
      <c r="C1768" s="218" t="s">
        <v>1344</v>
      </c>
      <c r="D1768" s="218" t="s">
        <v>5100</v>
      </c>
      <c r="E1768" s="217" t="s">
        <v>5101</v>
      </c>
      <c r="F1768" s="219" t="s">
        <v>1724</v>
      </c>
    </row>
    <row r="1769" spans="1:6">
      <c r="A1769" s="217" t="s">
        <v>4805</v>
      </c>
      <c r="B1769" s="146" t="s">
        <v>7</v>
      </c>
      <c r="C1769" s="218" t="s">
        <v>1344</v>
      </c>
      <c r="D1769" s="218" t="s">
        <v>5102</v>
      </c>
      <c r="E1769" s="217" t="s">
        <v>5103</v>
      </c>
      <c r="F1769" s="219" t="s">
        <v>1724</v>
      </c>
    </row>
    <row r="1770" spans="1:6">
      <c r="A1770" s="217" t="s">
        <v>4805</v>
      </c>
      <c r="B1770" s="146" t="s">
        <v>7</v>
      </c>
      <c r="C1770" s="218" t="s">
        <v>1344</v>
      </c>
      <c r="D1770" s="218" t="s">
        <v>5104</v>
      </c>
      <c r="E1770" s="217" t="s">
        <v>5105</v>
      </c>
      <c r="F1770" s="219" t="s">
        <v>1724</v>
      </c>
    </row>
    <row r="1771" spans="1:6">
      <c r="A1771" s="217" t="s">
        <v>4805</v>
      </c>
      <c r="B1771" s="146" t="s">
        <v>7</v>
      </c>
      <c r="C1771" s="218" t="s">
        <v>1344</v>
      </c>
      <c r="D1771" s="218" t="s">
        <v>5106</v>
      </c>
      <c r="E1771" s="217" t="s">
        <v>5107</v>
      </c>
      <c r="F1771" s="219" t="s">
        <v>1724</v>
      </c>
    </row>
    <row r="1772" spans="1:6">
      <c r="A1772" s="217" t="s">
        <v>4805</v>
      </c>
      <c r="B1772" s="146" t="s">
        <v>7</v>
      </c>
      <c r="C1772" s="218" t="s">
        <v>1344</v>
      </c>
      <c r="D1772" s="218" t="s">
        <v>5108</v>
      </c>
      <c r="E1772" s="217" t="s">
        <v>5109</v>
      </c>
      <c r="F1772" s="219" t="s">
        <v>1724</v>
      </c>
    </row>
    <row r="1773" spans="1:6">
      <c r="A1773" s="217" t="s">
        <v>4805</v>
      </c>
      <c r="B1773" s="146" t="s">
        <v>7</v>
      </c>
      <c r="C1773" s="218" t="s">
        <v>1344</v>
      </c>
      <c r="D1773" s="218" t="s">
        <v>5110</v>
      </c>
      <c r="E1773" s="217" t="s">
        <v>5111</v>
      </c>
      <c r="F1773" s="219" t="s">
        <v>1724</v>
      </c>
    </row>
    <row r="1774" spans="1:6">
      <c r="A1774" s="217" t="s">
        <v>4805</v>
      </c>
      <c r="B1774" s="146" t="s">
        <v>7</v>
      </c>
      <c r="C1774" s="218" t="s">
        <v>1344</v>
      </c>
      <c r="D1774" s="218" t="s">
        <v>5112</v>
      </c>
      <c r="E1774" s="217" t="s">
        <v>5113</v>
      </c>
      <c r="F1774" s="219" t="s">
        <v>1724</v>
      </c>
    </row>
    <row r="1775" spans="1:6">
      <c r="A1775" s="217" t="s">
        <v>4805</v>
      </c>
      <c r="B1775" s="146" t="s">
        <v>7</v>
      </c>
      <c r="C1775" s="218" t="s">
        <v>1344</v>
      </c>
      <c r="D1775" s="218" t="s">
        <v>5114</v>
      </c>
      <c r="E1775" s="217" t="s">
        <v>5115</v>
      </c>
      <c r="F1775" s="219" t="s">
        <v>1724</v>
      </c>
    </row>
    <row r="1776" spans="1:6">
      <c r="A1776" s="217" t="s">
        <v>4805</v>
      </c>
      <c r="B1776" s="146" t="s">
        <v>7</v>
      </c>
      <c r="C1776" s="218" t="s">
        <v>1344</v>
      </c>
      <c r="D1776" s="218" t="s">
        <v>5116</v>
      </c>
      <c r="E1776" s="217" t="s">
        <v>5117</v>
      </c>
      <c r="F1776" s="219" t="s">
        <v>1724</v>
      </c>
    </row>
    <row r="1777" spans="1:6">
      <c r="A1777" s="217" t="s">
        <v>4805</v>
      </c>
      <c r="B1777" s="146" t="s">
        <v>7</v>
      </c>
      <c r="C1777" s="218" t="s">
        <v>1344</v>
      </c>
      <c r="D1777" s="218" t="s">
        <v>5118</v>
      </c>
      <c r="E1777" s="217" t="s">
        <v>5119</v>
      </c>
      <c r="F1777" s="219" t="s">
        <v>1724</v>
      </c>
    </row>
    <row r="1778" spans="1:6">
      <c r="A1778" s="217" t="s">
        <v>4805</v>
      </c>
      <c r="B1778" s="146" t="s">
        <v>7</v>
      </c>
      <c r="C1778" s="218" t="s">
        <v>1344</v>
      </c>
      <c r="D1778" s="218" t="s">
        <v>5120</v>
      </c>
      <c r="E1778" s="217" t="s">
        <v>5121</v>
      </c>
      <c r="F1778" s="219" t="s">
        <v>1724</v>
      </c>
    </row>
    <row r="1779" spans="1:6">
      <c r="A1779" s="217" t="s">
        <v>4805</v>
      </c>
      <c r="B1779" s="146" t="s">
        <v>7</v>
      </c>
      <c r="C1779" s="218" t="s">
        <v>1344</v>
      </c>
      <c r="D1779" s="218" t="s">
        <v>5122</v>
      </c>
      <c r="E1779" s="217" t="s">
        <v>5123</v>
      </c>
      <c r="F1779" s="219" t="s">
        <v>1724</v>
      </c>
    </row>
    <row r="1780" spans="1:6">
      <c r="A1780" s="217" t="s">
        <v>4805</v>
      </c>
      <c r="B1780" s="146" t="s">
        <v>7</v>
      </c>
      <c r="C1780" s="218" t="s">
        <v>1344</v>
      </c>
      <c r="D1780" s="218" t="s">
        <v>5124</v>
      </c>
      <c r="E1780" s="217" t="s">
        <v>5125</v>
      </c>
      <c r="F1780" s="219" t="s">
        <v>1724</v>
      </c>
    </row>
    <row r="1781" spans="1:6">
      <c r="A1781" s="217" t="s">
        <v>4805</v>
      </c>
      <c r="B1781" s="146" t="s">
        <v>7</v>
      </c>
      <c r="C1781" s="218" t="s">
        <v>1344</v>
      </c>
      <c r="D1781" s="218" t="s">
        <v>5126</v>
      </c>
      <c r="E1781" s="217" t="s">
        <v>5127</v>
      </c>
      <c r="F1781" s="219" t="s">
        <v>1724</v>
      </c>
    </row>
    <row r="1782" spans="1:6">
      <c r="A1782" s="217" t="s">
        <v>4805</v>
      </c>
      <c r="B1782" s="146" t="s">
        <v>7</v>
      </c>
      <c r="C1782" s="218" t="s">
        <v>1344</v>
      </c>
      <c r="D1782" s="218" t="s">
        <v>5128</v>
      </c>
      <c r="E1782" s="217" t="s">
        <v>5129</v>
      </c>
      <c r="F1782" s="219" t="s">
        <v>1724</v>
      </c>
    </row>
    <row r="1783" spans="1:6">
      <c r="A1783" s="217" t="s">
        <v>4805</v>
      </c>
      <c r="B1783" s="146" t="s">
        <v>7</v>
      </c>
      <c r="C1783" s="218" t="s">
        <v>1344</v>
      </c>
      <c r="D1783" s="218" t="s">
        <v>5130</v>
      </c>
      <c r="E1783" s="217" t="s">
        <v>5131</v>
      </c>
      <c r="F1783" s="219" t="s">
        <v>1724</v>
      </c>
    </row>
    <row r="1784" spans="1:6">
      <c r="A1784" s="217" t="s">
        <v>4805</v>
      </c>
      <c r="B1784" s="146" t="s">
        <v>7</v>
      </c>
      <c r="C1784" s="218" t="s">
        <v>1344</v>
      </c>
      <c r="D1784" s="218" t="s">
        <v>5132</v>
      </c>
      <c r="E1784" s="217" t="s">
        <v>5133</v>
      </c>
      <c r="F1784" s="219" t="s">
        <v>1724</v>
      </c>
    </row>
    <row r="1785" spans="1:6">
      <c r="A1785" s="217" t="s">
        <v>4805</v>
      </c>
      <c r="B1785" s="146" t="s">
        <v>7</v>
      </c>
      <c r="C1785" s="218" t="s">
        <v>1344</v>
      </c>
      <c r="D1785" s="218" t="s">
        <v>5134</v>
      </c>
      <c r="E1785" s="217" t="s">
        <v>5135</v>
      </c>
      <c r="F1785" s="219" t="s">
        <v>1724</v>
      </c>
    </row>
    <row r="1786" spans="1:6">
      <c r="A1786" s="217" t="s">
        <v>4805</v>
      </c>
      <c r="B1786" s="146" t="s">
        <v>7</v>
      </c>
      <c r="C1786" s="218" t="s">
        <v>1344</v>
      </c>
      <c r="D1786" s="218" t="s">
        <v>5136</v>
      </c>
      <c r="E1786" s="217" t="s">
        <v>5137</v>
      </c>
      <c r="F1786" s="219" t="s">
        <v>1724</v>
      </c>
    </row>
    <row r="1787" spans="1:6">
      <c r="A1787" s="217" t="s">
        <v>4805</v>
      </c>
      <c r="B1787" s="146" t="s">
        <v>7</v>
      </c>
      <c r="C1787" s="218" t="s">
        <v>1344</v>
      </c>
      <c r="D1787" s="218" t="s">
        <v>5138</v>
      </c>
      <c r="E1787" s="217" t="s">
        <v>5139</v>
      </c>
      <c r="F1787" s="219" t="s">
        <v>1724</v>
      </c>
    </row>
    <row r="1788" spans="1:6">
      <c r="A1788" s="217" t="s">
        <v>4805</v>
      </c>
      <c r="B1788" s="146" t="s">
        <v>7</v>
      </c>
      <c r="C1788" s="218" t="s">
        <v>1344</v>
      </c>
      <c r="D1788" s="218" t="s">
        <v>5140</v>
      </c>
      <c r="E1788" s="217" t="s">
        <v>5141</v>
      </c>
      <c r="F1788" s="219" t="s">
        <v>1724</v>
      </c>
    </row>
    <row r="1789" spans="1:6">
      <c r="A1789" s="217" t="s">
        <v>4805</v>
      </c>
      <c r="B1789" s="146" t="s">
        <v>7</v>
      </c>
      <c r="C1789" s="218" t="s">
        <v>1344</v>
      </c>
      <c r="D1789" s="218" t="s">
        <v>5142</v>
      </c>
      <c r="E1789" s="217" t="s">
        <v>5143</v>
      </c>
      <c r="F1789" s="219" t="s">
        <v>1724</v>
      </c>
    </row>
    <row r="1790" spans="1:6">
      <c r="A1790" s="217" t="s">
        <v>4805</v>
      </c>
      <c r="B1790" s="146" t="s">
        <v>7</v>
      </c>
      <c r="C1790" s="218" t="s">
        <v>1344</v>
      </c>
      <c r="D1790" s="218" t="s">
        <v>5144</v>
      </c>
      <c r="E1790" s="217" t="s">
        <v>5145</v>
      </c>
      <c r="F1790" s="219" t="s">
        <v>1724</v>
      </c>
    </row>
    <row r="1791" spans="1:6">
      <c r="A1791" s="217" t="s">
        <v>4805</v>
      </c>
      <c r="B1791" s="146" t="s">
        <v>7</v>
      </c>
      <c r="C1791" s="218" t="s">
        <v>1344</v>
      </c>
      <c r="D1791" s="218" t="s">
        <v>5146</v>
      </c>
      <c r="E1791" s="217" t="s">
        <v>5147</v>
      </c>
      <c r="F1791" s="219" t="s">
        <v>1724</v>
      </c>
    </row>
    <row r="1792" spans="1:6">
      <c r="A1792" s="217" t="s">
        <v>4805</v>
      </c>
      <c r="B1792" s="146" t="s">
        <v>7</v>
      </c>
      <c r="C1792" s="218" t="s">
        <v>1344</v>
      </c>
      <c r="D1792" s="218" t="s">
        <v>5148</v>
      </c>
      <c r="E1792" s="217" t="s">
        <v>5149</v>
      </c>
      <c r="F1792" s="219" t="s">
        <v>1724</v>
      </c>
    </row>
    <row r="1793" spans="1:6">
      <c r="A1793" s="217" t="s">
        <v>4805</v>
      </c>
      <c r="B1793" s="146" t="s">
        <v>7</v>
      </c>
      <c r="C1793" s="218" t="s">
        <v>1344</v>
      </c>
      <c r="D1793" s="218" t="s">
        <v>5150</v>
      </c>
      <c r="E1793" s="217" t="s">
        <v>5151</v>
      </c>
      <c r="F1793" s="219" t="s">
        <v>1724</v>
      </c>
    </row>
    <row r="1794" spans="1:6">
      <c r="A1794" s="217" t="s">
        <v>4805</v>
      </c>
      <c r="B1794" s="146" t="s">
        <v>7</v>
      </c>
      <c r="C1794" s="218" t="s">
        <v>1344</v>
      </c>
      <c r="D1794" s="218" t="s">
        <v>5152</v>
      </c>
      <c r="E1794" s="217" t="s">
        <v>5153</v>
      </c>
      <c r="F1794" s="219" t="s">
        <v>1724</v>
      </c>
    </row>
    <row r="1795" spans="1:6">
      <c r="A1795" s="217" t="s">
        <v>4805</v>
      </c>
      <c r="B1795" s="146" t="s">
        <v>7</v>
      </c>
      <c r="C1795" s="218" t="s">
        <v>1344</v>
      </c>
      <c r="D1795" s="218" t="s">
        <v>5154</v>
      </c>
      <c r="E1795" s="217" t="s">
        <v>5155</v>
      </c>
      <c r="F1795" s="219" t="s">
        <v>1724</v>
      </c>
    </row>
    <row r="1796" spans="1:6">
      <c r="A1796" s="217" t="s">
        <v>4805</v>
      </c>
      <c r="B1796" s="146" t="s">
        <v>7</v>
      </c>
      <c r="C1796" s="218" t="s">
        <v>1344</v>
      </c>
      <c r="D1796" s="218" t="s">
        <v>5156</v>
      </c>
      <c r="E1796" s="217" t="s">
        <v>5157</v>
      </c>
      <c r="F1796" s="219" t="s">
        <v>1724</v>
      </c>
    </row>
    <row r="1797" spans="1:6">
      <c r="A1797" s="217" t="s">
        <v>4805</v>
      </c>
      <c r="B1797" s="146" t="s">
        <v>7</v>
      </c>
      <c r="C1797" s="218" t="s">
        <v>1344</v>
      </c>
      <c r="D1797" s="218" t="s">
        <v>5158</v>
      </c>
      <c r="E1797" s="217" t="s">
        <v>5159</v>
      </c>
      <c r="F1797" s="219" t="s">
        <v>1724</v>
      </c>
    </row>
    <row r="1798" spans="1:6">
      <c r="A1798" s="217" t="s">
        <v>4805</v>
      </c>
      <c r="B1798" s="146" t="s">
        <v>7</v>
      </c>
      <c r="C1798" s="218" t="s">
        <v>1344</v>
      </c>
      <c r="D1798" s="218" t="s">
        <v>5160</v>
      </c>
      <c r="E1798" s="217" t="s">
        <v>5161</v>
      </c>
      <c r="F1798" s="219" t="s">
        <v>1724</v>
      </c>
    </row>
    <row r="1799" spans="1:6">
      <c r="A1799" s="217" t="s">
        <v>4805</v>
      </c>
      <c r="B1799" s="146" t="s">
        <v>7</v>
      </c>
      <c r="C1799" s="218" t="s">
        <v>1344</v>
      </c>
      <c r="D1799" s="218" t="s">
        <v>5162</v>
      </c>
      <c r="E1799" s="217" t="s">
        <v>5163</v>
      </c>
      <c r="F1799" s="219" t="s">
        <v>1724</v>
      </c>
    </row>
    <row r="1800" spans="1:6">
      <c r="A1800" s="217" t="s">
        <v>4805</v>
      </c>
      <c r="B1800" s="146" t="s">
        <v>7</v>
      </c>
      <c r="C1800" s="218" t="s">
        <v>1344</v>
      </c>
      <c r="D1800" s="218" t="s">
        <v>5164</v>
      </c>
      <c r="E1800" s="217" t="s">
        <v>5165</v>
      </c>
      <c r="F1800" s="219" t="s">
        <v>1724</v>
      </c>
    </row>
    <row r="1801" spans="1:6">
      <c r="A1801" s="217" t="s">
        <v>4805</v>
      </c>
      <c r="B1801" s="146" t="s">
        <v>7</v>
      </c>
      <c r="C1801" s="218" t="s">
        <v>1344</v>
      </c>
      <c r="D1801" s="218" t="s">
        <v>5166</v>
      </c>
      <c r="E1801" s="217" t="s">
        <v>5167</v>
      </c>
      <c r="F1801" s="219" t="s">
        <v>1724</v>
      </c>
    </row>
    <row r="1802" spans="1:6">
      <c r="A1802" s="217" t="s">
        <v>5168</v>
      </c>
      <c r="B1802" s="211" t="s">
        <v>12</v>
      </c>
      <c r="C1802" s="218" t="s">
        <v>99</v>
      </c>
      <c r="D1802" s="218" t="s">
        <v>5169</v>
      </c>
      <c r="E1802" s="217" t="s">
        <v>5170</v>
      </c>
      <c r="F1802" s="219" t="s">
        <v>1724</v>
      </c>
    </row>
    <row r="1803" spans="1:6">
      <c r="A1803" s="217" t="s">
        <v>5168</v>
      </c>
      <c r="B1803" s="146" t="s">
        <v>7</v>
      </c>
      <c r="C1803" s="218" t="s">
        <v>1481</v>
      </c>
      <c r="D1803" s="218" t="s">
        <v>5169</v>
      </c>
      <c r="E1803" s="217" t="s">
        <v>5170</v>
      </c>
      <c r="F1803" s="219" t="s">
        <v>5171</v>
      </c>
    </row>
    <row r="1804" spans="1:6">
      <c r="A1804" s="217" t="s">
        <v>5168</v>
      </c>
      <c r="B1804" s="211" t="s">
        <v>12</v>
      </c>
      <c r="C1804" s="218" t="s">
        <v>99</v>
      </c>
      <c r="D1804" s="218" t="s">
        <v>5172</v>
      </c>
      <c r="E1804" s="217" t="s">
        <v>5173</v>
      </c>
      <c r="F1804" s="219" t="s">
        <v>1724</v>
      </c>
    </row>
    <row r="1805" spans="1:6">
      <c r="A1805" s="217" t="s">
        <v>5168</v>
      </c>
      <c r="B1805" s="211" t="s">
        <v>12</v>
      </c>
      <c r="C1805" s="218" t="s">
        <v>99</v>
      </c>
      <c r="D1805" s="218" t="s">
        <v>5174</v>
      </c>
      <c r="E1805" s="217" t="s">
        <v>5175</v>
      </c>
      <c r="F1805" s="219" t="s">
        <v>1724</v>
      </c>
    </row>
    <row r="1806" spans="1:6">
      <c r="A1806" s="217" t="s">
        <v>5168</v>
      </c>
      <c r="B1806" s="211" t="s">
        <v>12</v>
      </c>
      <c r="C1806" s="218" t="s">
        <v>99</v>
      </c>
      <c r="D1806" s="218" t="s">
        <v>5176</v>
      </c>
      <c r="E1806" s="217" t="s">
        <v>5177</v>
      </c>
      <c r="F1806" s="219" t="s">
        <v>1724</v>
      </c>
    </row>
    <row r="1807" spans="1:6">
      <c r="A1807" s="217" t="s">
        <v>5168</v>
      </c>
      <c r="B1807" s="211" t="s">
        <v>12</v>
      </c>
      <c r="C1807" s="218" t="s">
        <v>99</v>
      </c>
      <c r="D1807" s="218" t="s">
        <v>5178</v>
      </c>
      <c r="E1807" s="217" t="s">
        <v>5179</v>
      </c>
      <c r="F1807" s="219" t="s">
        <v>1724</v>
      </c>
    </row>
    <row r="1808" spans="1:6">
      <c r="A1808" s="217" t="s">
        <v>5168</v>
      </c>
      <c r="B1808" s="211" t="s">
        <v>12</v>
      </c>
      <c r="C1808" s="218" t="s">
        <v>99</v>
      </c>
      <c r="D1808" s="218" t="s">
        <v>5180</v>
      </c>
      <c r="E1808" s="217" t="s">
        <v>5181</v>
      </c>
      <c r="F1808" s="219" t="s">
        <v>1724</v>
      </c>
    </row>
    <row r="1809" spans="1:6">
      <c r="A1809" s="217" t="s">
        <v>5182</v>
      </c>
      <c r="B1809" s="146" t="s">
        <v>7</v>
      </c>
      <c r="C1809" s="218" t="s">
        <v>1344</v>
      </c>
      <c r="D1809" s="218" t="s">
        <v>5183</v>
      </c>
      <c r="E1809" s="217" t="s">
        <v>5184</v>
      </c>
      <c r="F1809" s="219" t="s">
        <v>1724</v>
      </c>
    </row>
    <row r="1810" spans="1:6">
      <c r="A1810" s="217" t="s">
        <v>5182</v>
      </c>
      <c r="B1810" s="146" t="s">
        <v>7</v>
      </c>
      <c r="C1810" s="218" t="s">
        <v>1344</v>
      </c>
      <c r="D1810" s="218" t="s">
        <v>5185</v>
      </c>
      <c r="E1810" s="217" t="s">
        <v>5186</v>
      </c>
      <c r="F1810" s="219" t="s">
        <v>1724</v>
      </c>
    </row>
    <row r="1811" spans="1:6">
      <c r="A1811" s="217" t="s">
        <v>5182</v>
      </c>
      <c r="B1811" s="146" t="s">
        <v>7</v>
      </c>
      <c r="C1811" s="218" t="s">
        <v>1344</v>
      </c>
      <c r="D1811" s="218" t="s">
        <v>5187</v>
      </c>
      <c r="E1811" s="217" t="s">
        <v>5188</v>
      </c>
      <c r="F1811" s="219" t="s">
        <v>1724</v>
      </c>
    </row>
    <row r="1812" spans="1:6">
      <c r="A1812" s="217" t="s">
        <v>5182</v>
      </c>
      <c r="B1812" s="146" t="s">
        <v>7</v>
      </c>
      <c r="C1812" s="218" t="s">
        <v>1344</v>
      </c>
      <c r="D1812" s="218" t="s">
        <v>5189</v>
      </c>
      <c r="E1812" s="217" t="s">
        <v>5190</v>
      </c>
      <c r="F1812" s="219" t="s">
        <v>1724</v>
      </c>
    </row>
    <row r="1813" spans="1:6">
      <c r="A1813" s="217" t="s">
        <v>5182</v>
      </c>
      <c r="B1813" s="146" t="s">
        <v>7</v>
      </c>
      <c r="C1813" s="218" t="s">
        <v>1344</v>
      </c>
      <c r="D1813" s="218" t="s">
        <v>5191</v>
      </c>
      <c r="E1813" s="217" t="s">
        <v>5192</v>
      </c>
      <c r="F1813" s="219" t="s">
        <v>1724</v>
      </c>
    </row>
    <row r="1814" spans="1:6">
      <c r="A1814" s="217" t="s">
        <v>5182</v>
      </c>
      <c r="B1814" s="146" t="s">
        <v>7</v>
      </c>
      <c r="C1814" s="218" t="s">
        <v>1344</v>
      </c>
      <c r="D1814" s="218" t="s">
        <v>5193</v>
      </c>
      <c r="E1814" s="217" t="s">
        <v>5194</v>
      </c>
      <c r="F1814" s="219" t="s">
        <v>1724</v>
      </c>
    </row>
    <row r="1815" spans="1:6">
      <c r="A1815" s="217" t="s">
        <v>5182</v>
      </c>
      <c r="B1815" s="146" t="s">
        <v>7</v>
      </c>
      <c r="C1815" s="218" t="s">
        <v>1344</v>
      </c>
      <c r="D1815" s="218" t="s">
        <v>5195</v>
      </c>
      <c r="E1815" s="217" t="s">
        <v>5196</v>
      </c>
      <c r="F1815" s="219" t="s">
        <v>1724</v>
      </c>
    </row>
    <row r="1816" spans="1:6">
      <c r="A1816" s="217" t="s">
        <v>5182</v>
      </c>
      <c r="B1816" s="146" t="s">
        <v>7</v>
      </c>
      <c r="C1816" s="218" t="s">
        <v>1344</v>
      </c>
      <c r="D1816" s="218" t="s">
        <v>5197</v>
      </c>
      <c r="E1816" s="217" t="s">
        <v>5198</v>
      </c>
      <c r="F1816" s="219" t="s">
        <v>1724</v>
      </c>
    </row>
    <row r="1817" spans="1:6">
      <c r="A1817" s="217" t="s">
        <v>5182</v>
      </c>
      <c r="B1817" s="146" t="s">
        <v>7</v>
      </c>
      <c r="C1817" s="218" t="s">
        <v>1344</v>
      </c>
      <c r="D1817" s="218" t="s">
        <v>5199</v>
      </c>
      <c r="E1817" s="217" t="s">
        <v>5200</v>
      </c>
      <c r="F1817" s="219" t="s">
        <v>1724</v>
      </c>
    </row>
    <row r="1818" spans="1:6">
      <c r="A1818" s="217" t="s">
        <v>5182</v>
      </c>
      <c r="B1818" s="146" t="s">
        <v>7</v>
      </c>
      <c r="C1818" s="218" t="s">
        <v>1344</v>
      </c>
      <c r="D1818" s="218" t="s">
        <v>5201</v>
      </c>
      <c r="E1818" s="217" t="s">
        <v>5202</v>
      </c>
      <c r="F1818" s="219" t="s">
        <v>1724</v>
      </c>
    </row>
    <row r="1819" spans="1:6">
      <c r="A1819" s="217" t="s">
        <v>5182</v>
      </c>
      <c r="B1819" s="146" t="s">
        <v>7</v>
      </c>
      <c r="C1819" s="218" t="s">
        <v>1344</v>
      </c>
      <c r="D1819" s="218" t="s">
        <v>5203</v>
      </c>
      <c r="E1819" s="217" t="s">
        <v>5204</v>
      </c>
      <c r="F1819" s="219" t="s">
        <v>1724</v>
      </c>
    </row>
    <row r="1820" spans="1:6">
      <c r="A1820" s="217" t="s">
        <v>5182</v>
      </c>
      <c r="B1820" s="146" t="s">
        <v>7</v>
      </c>
      <c r="C1820" s="218" t="s">
        <v>1344</v>
      </c>
      <c r="D1820" s="218" t="s">
        <v>5205</v>
      </c>
      <c r="E1820" s="217" t="s">
        <v>5206</v>
      </c>
      <c r="F1820" s="219" t="s">
        <v>1724</v>
      </c>
    </row>
    <row r="1821" spans="1:6">
      <c r="A1821" s="217" t="s">
        <v>5182</v>
      </c>
      <c r="B1821" s="146" t="s">
        <v>7</v>
      </c>
      <c r="C1821" s="218" t="s">
        <v>1344</v>
      </c>
      <c r="D1821" s="218" t="s">
        <v>5207</v>
      </c>
      <c r="E1821" s="217" t="s">
        <v>5208</v>
      </c>
      <c r="F1821" s="219" t="s">
        <v>1724</v>
      </c>
    </row>
    <row r="1822" spans="1:6">
      <c r="A1822" s="217" t="s">
        <v>5182</v>
      </c>
      <c r="B1822" s="146" t="s">
        <v>7</v>
      </c>
      <c r="C1822" s="218" t="s">
        <v>1344</v>
      </c>
      <c r="D1822" s="218" t="s">
        <v>5209</v>
      </c>
      <c r="E1822" s="217" t="s">
        <v>5210</v>
      </c>
      <c r="F1822" s="219" t="s">
        <v>1724</v>
      </c>
    </row>
    <row r="1823" spans="1:6">
      <c r="A1823" s="217" t="s">
        <v>5182</v>
      </c>
      <c r="B1823" s="146" t="s">
        <v>7</v>
      </c>
      <c r="C1823" s="218" t="s">
        <v>1344</v>
      </c>
      <c r="D1823" s="218" t="s">
        <v>3325</v>
      </c>
      <c r="E1823" s="217" t="s">
        <v>3326</v>
      </c>
      <c r="F1823" s="219" t="s">
        <v>1724</v>
      </c>
    </row>
    <row r="1824" spans="1:6">
      <c r="A1824" s="217" t="s">
        <v>5182</v>
      </c>
      <c r="B1824" s="146" t="s">
        <v>7</v>
      </c>
      <c r="C1824" s="218" t="s">
        <v>1344</v>
      </c>
      <c r="D1824" s="218" t="s">
        <v>5211</v>
      </c>
      <c r="E1824" s="217" t="s">
        <v>5212</v>
      </c>
      <c r="F1824" s="219" t="s">
        <v>1724</v>
      </c>
    </row>
    <row r="1825" spans="1:6">
      <c r="A1825" s="217" t="s">
        <v>5182</v>
      </c>
      <c r="B1825" s="146" t="s">
        <v>7</v>
      </c>
      <c r="C1825" s="218" t="s">
        <v>1344</v>
      </c>
      <c r="D1825" s="218" t="s">
        <v>5213</v>
      </c>
      <c r="E1825" s="217" t="s">
        <v>5214</v>
      </c>
      <c r="F1825" s="219" t="s">
        <v>1724</v>
      </c>
    </row>
    <row r="1826" spans="1:6">
      <c r="A1826" s="217" t="s">
        <v>5182</v>
      </c>
      <c r="B1826" s="146" t="s">
        <v>7</v>
      </c>
      <c r="C1826" s="218" t="s">
        <v>1344</v>
      </c>
      <c r="D1826" s="218" t="s">
        <v>5215</v>
      </c>
      <c r="E1826" s="217" t="s">
        <v>5216</v>
      </c>
      <c r="F1826" s="219" t="s">
        <v>1724</v>
      </c>
    </row>
    <row r="1827" spans="1:6">
      <c r="A1827" s="217" t="s">
        <v>5182</v>
      </c>
      <c r="B1827" s="146" t="s">
        <v>7</v>
      </c>
      <c r="C1827" s="218" t="s">
        <v>1344</v>
      </c>
      <c r="D1827" s="218" t="s">
        <v>5217</v>
      </c>
      <c r="E1827" s="217" t="s">
        <v>5218</v>
      </c>
      <c r="F1827" s="219" t="s">
        <v>1724</v>
      </c>
    </row>
    <row r="1828" spans="1:6">
      <c r="A1828" s="217" t="s">
        <v>5182</v>
      </c>
      <c r="B1828" s="146" t="s">
        <v>7</v>
      </c>
      <c r="C1828" s="218" t="s">
        <v>1344</v>
      </c>
      <c r="D1828" s="218" t="s">
        <v>5219</v>
      </c>
      <c r="E1828" s="217" t="s">
        <v>5220</v>
      </c>
      <c r="F1828" s="219" t="s">
        <v>1724</v>
      </c>
    </row>
    <row r="1829" spans="1:6">
      <c r="A1829" s="217" t="s">
        <v>5182</v>
      </c>
      <c r="B1829" s="146" t="s">
        <v>7</v>
      </c>
      <c r="C1829" s="218" t="s">
        <v>1344</v>
      </c>
      <c r="D1829" s="218" t="s">
        <v>5221</v>
      </c>
      <c r="E1829" s="217" t="s">
        <v>5222</v>
      </c>
      <c r="F1829" s="219" t="s">
        <v>1724</v>
      </c>
    </row>
    <row r="1830" spans="1:6">
      <c r="A1830" s="217" t="s">
        <v>5182</v>
      </c>
      <c r="B1830" s="146" t="s">
        <v>7</v>
      </c>
      <c r="C1830" s="218" t="s">
        <v>1344</v>
      </c>
      <c r="D1830" s="218" t="s">
        <v>5223</v>
      </c>
      <c r="E1830" s="217" t="s">
        <v>5224</v>
      </c>
      <c r="F1830" s="219" t="s">
        <v>1724</v>
      </c>
    </row>
    <row r="1831" spans="1:6">
      <c r="A1831" s="217" t="s">
        <v>5182</v>
      </c>
      <c r="B1831" s="146" t="s">
        <v>7</v>
      </c>
      <c r="C1831" s="218" t="s">
        <v>1344</v>
      </c>
      <c r="D1831" s="218" t="s">
        <v>5225</v>
      </c>
      <c r="E1831" s="217" t="s">
        <v>5226</v>
      </c>
      <c r="F1831" s="219" t="s">
        <v>1724</v>
      </c>
    </row>
    <row r="1832" spans="1:6">
      <c r="A1832" s="217" t="s">
        <v>5182</v>
      </c>
      <c r="B1832" s="146" t="s">
        <v>7</v>
      </c>
      <c r="C1832" s="218" t="s">
        <v>1344</v>
      </c>
      <c r="D1832" s="218" t="s">
        <v>5227</v>
      </c>
      <c r="E1832" s="217" t="s">
        <v>5228</v>
      </c>
      <c r="F1832" s="219" t="s">
        <v>1724</v>
      </c>
    </row>
    <row r="1833" spans="1:6">
      <c r="A1833" s="217" t="s">
        <v>5182</v>
      </c>
      <c r="B1833" s="146" t="s">
        <v>7</v>
      </c>
      <c r="C1833" s="218" t="s">
        <v>1344</v>
      </c>
      <c r="D1833" s="218" t="s">
        <v>5211</v>
      </c>
      <c r="E1833" s="217" t="s">
        <v>5229</v>
      </c>
      <c r="F1833" s="219" t="s">
        <v>1724</v>
      </c>
    </row>
    <row r="1834" spans="1:6">
      <c r="A1834" s="217" t="s">
        <v>5182</v>
      </c>
      <c r="B1834" s="146" t="s">
        <v>7</v>
      </c>
      <c r="C1834" s="218" t="s">
        <v>1344</v>
      </c>
      <c r="D1834" s="218" t="s">
        <v>5203</v>
      </c>
      <c r="E1834" s="217" t="s">
        <v>5230</v>
      </c>
      <c r="F1834" s="219" t="s">
        <v>1724</v>
      </c>
    </row>
    <row r="1835" spans="1:6">
      <c r="A1835" s="217" t="s">
        <v>5182</v>
      </c>
      <c r="B1835" s="146" t="s">
        <v>7</v>
      </c>
      <c r="C1835" s="218" t="s">
        <v>1344</v>
      </c>
      <c r="D1835" s="218" t="s">
        <v>5223</v>
      </c>
      <c r="E1835" s="217" t="s">
        <v>5231</v>
      </c>
      <c r="F1835" s="219" t="s">
        <v>1724</v>
      </c>
    </row>
    <row r="1836" spans="1:6">
      <c r="A1836" s="217" t="s">
        <v>5182</v>
      </c>
      <c r="B1836" s="146" t="s">
        <v>7</v>
      </c>
      <c r="C1836" s="218" t="s">
        <v>1344</v>
      </c>
      <c r="D1836" s="218" t="s">
        <v>5213</v>
      </c>
      <c r="E1836" s="217" t="s">
        <v>5232</v>
      </c>
      <c r="F1836" s="219" t="s">
        <v>1724</v>
      </c>
    </row>
    <row r="1837" spans="1:6">
      <c r="A1837" s="217" t="s">
        <v>5182</v>
      </c>
      <c r="B1837" s="146" t="s">
        <v>7</v>
      </c>
      <c r="C1837" s="218" t="s">
        <v>1344</v>
      </c>
      <c r="D1837" s="218" t="s">
        <v>5233</v>
      </c>
      <c r="E1837" s="217" t="s">
        <v>5234</v>
      </c>
      <c r="F1837" s="219" t="s">
        <v>1724</v>
      </c>
    </row>
    <row r="1838" spans="1:6">
      <c r="A1838" s="217" t="s">
        <v>5182</v>
      </c>
      <c r="B1838" s="146" t="s">
        <v>7</v>
      </c>
      <c r="C1838" s="218" t="s">
        <v>1344</v>
      </c>
      <c r="D1838" s="218" t="s">
        <v>5235</v>
      </c>
      <c r="E1838" s="217" t="s">
        <v>5236</v>
      </c>
      <c r="F1838" s="219" t="s">
        <v>1724</v>
      </c>
    </row>
    <row r="1839" spans="1:6">
      <c r="A1839" s="217" t="s">
        <v>5182</v>
      </c>
      <c r="B1839" s="146" t="s">
        <v>7</v>
      </c>
      <c r="C1839" s="218" t="s">
        <v>1344</v>
      </c>
      <c r="D1839" s="218" t="s">
        <v>5237</v>
      </c>
      <c r="E1839" s="217" t="s">
        <v>5238</v>
      </c>
      <c r="F1839" s="219" t="s">
        <v>1724</v>
      </c>
    </row>
    <row r="1840" spans="1:6">
      <c r="A1840" s="217" t="s">
        <v>5182</v>
      </c>
      <c r="B1840" s="146" t="s">
        <v>7</v>
      </c>
      <c r="C1840" s="218" t="s">
        <v>1344</v>
      </c>
      <c r="D1840" s="218" t="s">
        <v>5239</v>
      </c>
      <c r="E1840" s="217" t="s">
        <v>5240</v>
      </c>
      <c r="F1840" s="219" t="s">
        <v>1724</v>
      </c>
    </row>
    <row r="1841" spans="1:6">
      <c r="A1841" s="217" t="s">
        <v>5182</v>
      </c>
      <c r="B1841" s="146" t="s">
        <v>7</v>
      </c>
      <c r="C1841" s="218" t="s">
        <v>1344</v>
      </c>
      <c r="D1841" s="218" t="s">
        <v>5241</v>
      </c>
      <c r="E1841" s="217" t="s">
        <v>5242</v>
      </c>
      <c r="F1841" s="219" t="s">
        <v>1724</v>
      </c>
    </row>
    <row r="1842" spans="1:6">
      <c r="A1842" s="217" t="s">
        <v>5182</v>
      </c>
      <c r="B1842" s="146" t="s">
        <v>7</v>
      </c>
      <c r="C1842" s="218" t="s">
        <v>1344</v>
      </c>
      <c r="D1842" s="218" t="s">
        <v>5243</v>
      </c>
      <c r="E1842" s="217" t="s">
        <v>5244</v>
      </c>
      <c r="F1842" s="219" t="s">
        <v>1724</v>
      </c>
    </row>
    <row r="1843" spans="1:6">
      <c r="A1843" s="217" t="s">
        <v>5182</v>
      </c>
      <c r="B1843" s="146" t="s">
        <v>7</v>
      </c>
      <c r="C1843" s="218" t="s">
        <v>1344</v>
      </c>
      <c r="D1843" s="218" t="s">
        <v>5245</v>
      </c>
      <c r="E1843" s="217" t="s">
        <v>5246</v>
      </c>
      <c r="F1843" s="219" t="s">
        <v>1724</v>
      </c>
    </row>
    <row r="1844" spans="1:6">
      <c r="A1844" s="217" t="s">
        <v>5182</v>
      </c>
      <c r="B1844" s="146" t="s">
        <v>7</v>
      </c>
      <c r="C1844" s="218" t="s">
        <v>1344</v>
      </c>
      <c r="D1844" s="218" t="s">
        <v>5247</v>
      </c>
      <c r="E1844" s="217" t="s">
        <v>5248</v>
      </c>
      <c r="F1844" s="219" t="s">
        <v>1724</v>
      </c>
    </row>
    <row r="1845" spans="1:6">
      <c r="A1845" s="217" t="s">
        <v>5182</v>
      </c>
      <c r="B1845" s="146" t="s">
        <v>7</v>
      </c>
      <c r="C1845" s="218" t="s">
        <v>1344</v>
      </c>
      <c r="D1845" s="218" t="s">
        <v>5249</v>
      </c>
      <c r="E1845" s="217" t="s">
        <v>5250</v>
      </c>
      <c r="F1845" s="219" t="s">
        <v>1724</v>
      </c>
    </row>
    <row r="1846" spans="1:6">
      <c r="A1846" s="217" t="s">
        <v>5182</v>
      </c>
      <c r="B1846" s="146" t="s">
        <v>7</v>
      </c>
      <c r="C1846" s="218" t="s">
        <v>1344</v>
      </c>
      <c r="D1846" s="218" t="s">
        <v>5251</v>
      </c>
      <c r="E1846" s="217" t="s">
        <v>5252</v>
      </c>
      <c r="F1846" s="219" t="s">
        <v>1724</v>
      </c>
    </row>
    <row r="1847" spans="1:6">
      <c r="A1847" s="217" t="s">
        <v>5182</v>
      </c>
      <c r="B1847" s="146" t="s">
        <v>7</v>
      </c>
      <c r="C1847" s="218" t="s">
        <v>1344</v>
      </c>
      <c r="D1847" s="218" t="s">
        <v>5253</v>
      </c>
      <c r="E1847" s="217" t="s">
        <v>5254</v>
      </c>
      <c r="F1847" s="219" t="s">
        <v>1724</v>
      </c>
    </row>
    <row r="1848" spans="1:6">
      <c r="A1848" s="217" t="s">
        <v>5182</v>
      </c>
      <c r="B1848" s="146" t="s">
        <v>7</v>
      </c>
      <c r="C1848" s="218" t="s">
        <v>1344</v>
      </c>
      <c r="D1848" s="218" t="s">
        <v>5255</v>
      </c>
      <c r="E1848" s="217" t="s">
        <v>5256</v>
      </c>
      <c r="F1848" s="219" t="s">
        <v>1724</v>
      </c>
    </row>
    <row r="1849" spans="1:6">
      <c r="A1849" s="217" t="s">
        <v>5182</v>
      </c>
      <c r="B1849" s="146" t="s">
        <v>7</v>
      </c>
      <c r="C1849" s="218" t="s">
        <v>1344</v>
      </c>
      <c r="D1849" s="218" t="s">
        <v>5257</v>
      </c>
      <c r="E1849" s="217" t="s">
        <v>5258</v>
      </c>
      <c r="F1849" s="219" t="s">
        <v>1724</v>
      </c>
    </row>
    <row r="1850" spans="1:6">
      <c r="A1850" s="217" t="s">
        <v>5182</v>
      </c>
      <c r="B1850" s="146" t="s">
        <v>7</v>
      </c>
      <c r="C1850" s="218" t="s">
        <v>1344</v>
      </c>
      <c r="D1850" s="218" t="s">
        <v>5259</v>
      </c>
      <c r="E1850" s="217" t="s">
        <v>5260</v>
      </c>
      <c r="F1850" s="219" t="s">
        <v>1724</v>
      </c>
    </row>
    <row r="1851" spans="1:6">
      <c r="A1851" s="217" t="s">
        <v>5182</v>
      </c>
      <c r="B1851" s="146" t="s">
        <v>7</v>
      </c>
      <c r="C1851" s="218" t="s">
        <v>1344</v>
      </c>
      <c r="D1851" s="218" t="s">
        <v>5261</v>
      </c>
      <c r="E1851" s="217" t="s">
        <v>5262</v>
      </c>
      <c r="F1851" s="219" t="s">
        <v>1724</v>
      </c>
    </row>
    <row r="1852" spans="1:6">
      <c r="A1852" s="217" t="s">
        <v>5182</v>
      </c>
      <c r="B1852" s="146" t="s">
        <v>7</v>
      </c>
      <c r="C1852" s="218" t="s">
        <v>1344</v>
      </c>
      <c r="D1852" s="218" t="s">
        <v>5263</v>
      </c>
      <c r="E1852" s="217" t="s">
        <v>5264</v>
      </c>
      <c r="F1852" s="219" t="s">
        <v>1724</v>
      </c>
    </row>
    <row r="1853" spans="1:6">
      <c r="A1853" s="217" t="s">
        <v>5182</v>
      </c>
      <c r="B1853" s="146" t="s">
        <v>7</v>
      </c>
      <c r="C1853" s="218" t="s">
        <v>1344</v>
      </c>
      <c r="D1853" s="218" t="s">
        <v>5265</v>
      </c>
      <c r="E1853" s="217" t="s">
        <v>5266</v>
      </c>
      <c r="F1853" s="219" t="s">
        <v>1724</v>
      </c>
    </row>
    <row r="1854" spans="1:6">
      <c r="A1854" s="217" t="s">
        <v>5182</v>
      </c>
      <c r="B1854" s="146" t="s">
        <v>7</v>
      </c>
      <c r="C1854" s="218" t="s">
        <v>1344</v>
      </c>
      <c r="D1854" s="218" t="s">
        <v>5267</v>
      </c>
      <c r="E1854" s="217" t="s">
        <v>5268</v>
      </c>
      <c r="F1854" s="219" t="s">
        <v>1724</v>
      </c>
    </row>
    <row r="1855" spans="1:6">
      <c r="A1855" s="217" t="s">
        <v>5182</v>
      </c>
      <c r="B1855" s="146" t="s">
        <v>7</v>
      </c>
      <c r="C1855" s="218" t="s">
        <v>1344</v>
      </c>
      <c r="D1855" s="218" t="s">
        <v>5269</v>
      </c>
      <c r="E1855" s="217" t="s">
        <v>5270</v>
      </c>
      <c r="F1855" s="219" t="s">
        <v>1724</v>
      </c>
    </row>
    <row r="1856" spans="1:6">
      <c r="A1856" s="217" t="s">
        <v>5182</v>
      </c>
      <c r="B1856" s="146" t="s">
        <v>7</v>
      </c>
      <c r="C1856" s="218" t="s">
        <v>1344</v>
      </c>
      <c r="D1856" s="218" t="s">
        <v>5271</v>
      </c>
      <c r="E1856" s="217" t="s">
        <v>5272</v>
      </c>
      <c r="F1856" s="219" t="s">
        <v>1724</v>
      </c>
    </row>
    <row r="1857" spans="1:6">
      <c r="A1857" s="217" t="s">
        <v>5182</v>
      </c>
      <c r="B1857" s="146" t="s">
        <v>7</v>
      </c>
      <c r="C1857" s="218" t="s">
        <v>1344</v>
      </c>
      <c r="D1857" s="218" t="s">
        <v>5273</v>
      </c>
      <c r="E1857" s="217" t="s">
        <v>5274</v>
      </c>
      <c r="F1857" s="219" t="s">
        <v>1724</v>
      </c>
    </row>
    <row r="1858" spans="1:6">
      <c r="A1858" s="217" t="s">
        <v>5182</v>
      </c>
      <c r="B1858" s="146" t="s">
        <v>7</v>
      </c>
      <c r="C1858" s="218" t="s">
        <v>1344</v>
      </c>
      <c r="D1858" s="218" t="s">
        <v>5275</v>
      </c>
      <c r="E1858" s="217" t="s">
        <v>5276</v>
      </c>
      <c r="F1858" s="219" t="s">
        <v>1724</v>
      </c>
    </row>
    <row r="1859" spans="1:6">
      <c r="A1859" s="217" t="s">
        <v>5182</v>
      </c>
      <c r="B1859" s="146" t="s">
        <v>7</v>
      </c>
      <c r="C1859" s="218" t="s">
        <v>1344</v>
      </c>
      <c r="D1859" s="218" t="s">
        <v>5277</v>
      </c>
      <c r="E1859" s="217" t="s">
        <v>5278</v>
      </c>
      <c r="F1859" s="219" t="s">
        <v>1724</v>
      </c>
    </row>
    <row r="1860" spans="1:6">
      <c r="A1860" s="217" t="s">
        <v>5182</v>
      </c>
      <c r="B1860" s="146" t="s">
        <v>7</v>
      </c>
      <c r="C1860" s="218" t="s">
        <v>1344</v>
      </c>
      <c r="D1860" s="218" t="s">
        <v>5279</v>
      </c>
      <c r="E1860" s="217" t="s">
        <v>5280</v>
      </c>
      <c r="F1860" s="219" t="s">
        <v>1724</v>
      </c>
    </row>
    <row r="1861" spans="1:6">
      <c r="A1861" s="217" t="s">
        <v>5182</v>
      </c>
      <c r="B1861" s="146" t="s">
        <v>7</v>
      </c>
      <c r="C1861" s="218" t="s">
        <v>1344</v>
      </c>
      <c r="D1861" s="218" t="s">
        <v>5281</v>
      </c>
      <c r="E1861" s="217" t="s">
        <v>5282</v>
      </c>
      <c r="F1861" s="219" t="s">
        <v>1724</v>
      </c>
    </row>
    <row r="1862" spans="1:6">
      <c r="A1862" s="217" t="s">
        <v>5182</v>
      </c>
      <c r="B1862" s="146" t="s">
        <v>7</v>
      </c>
      <c r="C1862" s="218" t="s">
        <v>1344</v>
      </c>
      <c r="D1862" s="218" t="s">
        <v>5283</v>
      </c>
      <c r="E1862" s="217" t="s">
        <v>5284</v>
      </c>
      <c r="F1862" s="219" t="s">
        <v>1724</v>
      </c>
    </row>
    <row r="1863" spans="1:6">
      <c r="A1863" s="217" t="s">
        <v>5182</v>
      </c>
      <c r="B1863" s="146" t="s">
        <v>7</v>
      </c>
      <c r="C1863" s="218" t="s">
        <v>1344</v>
      </c>
      <c r="D1863" s="218" t="s">
        <v>5285</v>
      </c>
      <c r="E1863" s="217" t="s">
        <v>5286</v>
      </c>
      <c r="F1863" s="219" t="s">
        <v>1724</v>
      </c>
    </row>
    <row r="1864" spans="1:6">
      <c r="A1864" s="217" t="s">
        <v>5182</v>
      </c>
      <c r="B1864" s="146" t="s">
        <v>7</v>
      </c>
      <c r="C1864" s="218" t="s">
        <v>1344</v>
      </c>
      <c r="D1864" s="218" t="s">
        <v>5287</v>
      </c>
      <c r="E1864" s="217" t="s">
        <v>5288</v>
      </c>
      <c r="F1864" s="219" t="s">
        <v>1724</v>
      </c>
    </row>
    <row r="1865" spans="1:6">
      <c r="A1865" s="217" t="s">
        <v>5182</v>
      </c>
      <c r="B1865" s="146" t="s">
        <v>7</v>
      </c>
      <c r="C1865" s="218" t="s">
        <v>1344</v>
      </c>
      <c r="D1865" s="218" t="s">
        <v>5289</v>
      </c>
      <c r="E1865" s="217" t="s">
        <v>5290</v>
      </c>
      <c r="F1865" s="219" t="s">
        <v>1724</v>
      </c>
    </row>
    <row r="1866" spans="1:6">
      <c r="A1866" s="217" t="s">
        <v>5182</v>
      </c>
      <c r="B1866" s="146" t="s">
        <v>7</v>
      </c>
      <c r="C1866" s="218" t="s">
        <v>1344</v>
      </c>
      <c r="D1866" s="218" t="s">
        <v>5291</v>
      </c>
      <c r="E1866" s="217" t="s">
        <v>5292</v>
      </c>
      <c r="F1866" s="219" t="s">
        <v>1724</v>
      </c>
    </row>
    <row r="1867" spans="1:6">
      <c r="A1867" s="217" t="s">
        <v>5182</v>
      </c>
      <c r="B1867" s="146" t="s">
        <v>7</v>
      </c>
      <c r="C1867" s="218" t="s">
        <v>1344</v>
      </c>
      <c r="D1867" s="218" t="s">
        <v>5293</v>
      </c>
      <c r="E1867" s="217" t="s">
        <v>5294</v>
      </c>
      <c r="F1867" s="219" t="s">
        <v>1724</v>
      </c>
    </row>
    <row r="1868" spans="1:6">
      <c r="A1868" s="217" t="s">
        <v>5182</v>
      </c>
      <c r="B1868" s="146" t="s">
        <v>7</v>
      </c>
      <c r="C1868" s="218" t="s">
        <v>1344</v>
      </c>
      <c r="D1868" s="218" t="s">
        <v>5295</v>
      </c>
      <c r="E1868" s="217" t="s">
        <v>5296</v>
      </c>
      <c r="F1868" s="219" t="s">
        <v>1724</v>
      </c>
    </row>
    <row r="1869" spans="1:6">
      <c r="A1869" s="217" t="s">
        <v>5182</v>
      </c>
      <c r="B1869" s="146" t="s">
        <v>7</v>
      </c>
      <c r="C1869" s="218" t="s">
        <v>1344</v>
      </c>
      <c r="D1869" s="218" t="s">
        <v>5297</v>
      </c>
      <c r="E1869" s="217" t="s">
        <v>5298</v>
      </c>
      <c r="F1869" s="219" t="s">
        <v>1724</v>
      </c>
    </row>
    <row r="1870" spans="1:6">
      <c r="A1870" s="217" t="s">
        <v>5182</v>
      </c>
      <c r="B1870" s="146" t="s">
        <v>7</v>
      </c>
      <c r="C1870" s="218" t="s">
        <v>1344</v>
      </c>
      <c r="D1870" s="218" t="s">
        <v>5199</v>
      </c>
      <c r="E1870" s="217" t="s">
        <v>5299</v>
      </c>
      <c r="F1870" s="219" t="s">
        <v>1724</v>
      </c>
    </row>
    <row r="1871" spans="1:6">
      <c r="A1871" s="217" t="s">
        <v>5182</v>
      </c>
      <c r="B1871" s="146" t="s">
        <v>7</v>
      </c>
      <c r="C1871" s="218" t="s">
        <v>1344</v>
      </c>
      <c r="D1871" s="218" t="s">
        <v>5221</v>
      </c>
      <c r="E1871" s="217" t="s">
        <v>5300</v>
      </c>
      <c r="F1871" s="219" t="s">
        <v>1724</v>
      </c>
    </row>
    <row r="1872" spans="1:6">
      <c r="A1872" s="210" t="s">
        <v>5301</v>
      </c>
      <c r="B1872" s="146" t="s">
        <v>7</v>
      </c>
      <c r="C1872" s="212" t="s">
        <v>1344</v>
      </c>
      <c r="D1872" s="221" t="s">
        <v>5302</v>
      </c>
      <c r="E1872" s="220" t="s">
        <v>5303</v>
      </c>
      <c r="F1872" s="213" t="s">
        <v>5304</v>
      </c>
    </row>
    <row r="1873" spans="1:6">
      <c r="A1873" s="210" t="s">
        <v>5305</v>
      </c>
      <c r="B1873" s="146" t="s">
        <v>7</v>
      </c>
      <c r="C1873" s="212" t="s">
        <v>1344</v>
      </c>
      <c r="D1873" s="221" t="s">
        <v>5306</v>
      </c>
      <c r="E1873" s="220" t="s">
        <v>5307</v>
      </c>
      <c r="F1873" s="213" t="s">
        <v>1724</v>
      </c>
    </row>
    <row r="1874" spans="1:6">
      <c r="A1874" s="210" t="s">
        <v>5308</v>
      </c>
      <c r="B1874" s="146" t="s">
        <v>7</v>
      </c>
      <c r="C1874" s="212" t="s">
        <v>1344</v>
      </c>
      <c r="D1874" s="221" t="s">
        <v>5309</v>
      </c>
      <c r="E1874" s="220" t="s">
        <v>5310</v>
      </c>
      <c r="F1874" s="213" t="s">
        <v>1724</v>
      </c>
    </row>
    <row r="1875" spans="1:6">
      <c r="A1875" s="210" t="s">
        <v>5311</v>
      </c>
      <c r="B1875" s="146" t="s">
        <v>7</v>
      </c>
      <c r="C1875" s="212" t="s">
        <v>1344</v>
      </c>
      <c r="D1875" s="221" t="s">
        <v>5312</v>
      </c>
      <c r="E1875" s="220" t="s">
        <v>5313</v>
      </c>
      <c r="F1875" s="213" t="s">
        <v>1724</v>
      </c>
    </row>
    <row r="1876" spans="1:6">
      <c r="A1876" s="210" t="s">
        <v>5314</v>
      </c>
      <c r="B1876" s="146" t="s">
        <v>7</v>
      </c>
      <c r="C1876" s="212" t="s">
        <v>1344</v>
      </c>
      <c r="D1876" s="221" t="s">
        <v>5315</v>
      </c>
      <c r="E1876" s="220" t="s">
        <v>5316</v>
      </c>
      <c r="F1876" s="213" t="s">
        <v>1724</v>
      </c>
    </row>
    <row r="1877" spans="1:6">
      <c r="A1877" s="210" t="s">
        <v>5317</v>
      </c>
      <c r="B1877" s="146" t="s">
        <v>7</v>
      </c>
      <c r="C1877" s="212" t="s">
        <v>1344</v>
      </c>
      <c r="D1877" s="221" t="s">
        <v>5318</v>
      </c>
      <c r="E1877" s="220" t="s">
        <v>5319</v>
      </c>
      <c r="F1877" s="213" t="s">
        <v>1724</v>
      </c>
    </row>
    <row r="1878" spans="1:6">
      <c r="A1878" s="210" t="s">
        <v>5320</v>
      </c>
      <c r="B1878" s="146" t="s">
        <v>7</v>
      </c>
      <c r="C1878" s="212" t="s">
        <v>1344</v>
      </c>
      <c r="D1878" s="221" t="s">
        <v>5321</v>
      </c>
      <c r="E1878" s="220" t="s">
        <v>5322</v>
      </c>
      <c r="F1878" s="213" t="s">
        <v>1724</v>
      </c>
    </row>
    <row r="1879" spans="1:6">
      <c r="A1879" s="210" t="s">
        <v>5323</v>
      </c>
      <c r="B1879" s="146" t="s">
        <v>7</v>
      </c>
      <c r="C1879" s="212" t="s">
        <v>1344</v>
      </c>
      <c r="D1879" s="221" t="s">
        <v>5324</v>
      </c>
      <c r="E1879" s="220" t="s">
        <v>5325</v>
      </c>
      <c r="F1879" s="213" t="s">
        <v>1724</v>
      </c>
    </row>
    <row r="1880" spans="1:6">
      <c r="A1880" s="210" t="s">
        <v>5326</v>
      </c>
      <c r="B1880" s="146" t="s">
        <v>7</v>
      </c>
      <c r="C1880" s="212" t="s">
        <v>1344</v>
      </c>
      <c r="D1880" s="221" t="s">
        <v>5327</v>
      </c>
      <c r="E1880" s="220" t="s">
        <v>5328</v>
      </c>
      <c r="F1880" s="213" t="s">
        <v>1724</v>
      </c>
    </row>
    <row r="1881" spans="1:6">
      <c r="A1881" s="210" t="s">
        <v>5329</v>
      </c>
      <c r="B1881" s="146" t="s">
        <v>7</v>
      </c>
      <c r="C1881" s="212" t="s">
        <v>1344</v>
      </c>
      <c r="D1881" s="221" t="s">
        <v>5330</v>
      </c>
      <c r="E1881" s="220" t="s">
        <v>5331</v>
      </c>
      <c r="F1881" s="213" t="s">
        <v>1724</v>
      </c>
    </row>
    <row r="1882" spans="1:6">
      <c r="A1882" s="210" t="s">
        <v>5332</v>
      </c>
      <c r="B1882" s="146" t="s">
        <v>7</v>
      </c>
      <c r="C1882" s="212" t="s">
        <v>1344</v>
      </c>
      <c r="D1882" s="221" t="s">
        <v>5333</v>
      </c>
      <c r="E1882" s="220" t="s">
        <v>5334</v>
      </c>
      <c r="F1882" s="213" t="s">
        <v>1724</v>
      </c>
    </row>
    <row r="1883" spans="1:6">
      <c r="A1883" s="210" t="s">
        <v>5335</v>
      </c>
      <c r="B1883" s="146" t="s">
        <v>7</v>
      </c>
      <c r="C1883" s="212" t="s">
        <v>1344</v>
      </c>
      <c r="D1883" s="221" t="s">
        <v>5336</v>
      </c>
      <c r="E1883" s="220" t="s">
        <v>5337</v>
      </c>
      <c r="F1883" s="213" t="s">
        <v>1724</v>
      </c>
    </row>
    <row r="1884" spans="1:6">
      <c r="A1884" s="210" t="s">
        <v>5338</v>
      </c>
      <c r="B1884" s="146" t="s">
        <v>7</v>
      </c>
      <c r="C1884" s="212" t="s">
        <v>1344</v>
      </c>
      <c r="D1884" s="221" t="s">
        <v>1331</v>
      </c>
      <c r="E1884" s="220" t="s">
        <v>5339</v>
      </c>
      <c r="F1884" s="213" t="s">
        <v>1724</v>
      </c>
    </row>
  </sheetData>
  <autoFilter ref="A5:F33" xr:uid="{12CC4B6B-0D45-43E8-9253-1E93A20EE3C2}"/>
  <mergeCells count="10">
    <mergeCell ref="C1:F1"/>
    <mergeCell ref="B5:C5"/>
    <mergeCell ref="B36:C36"/>
    <mergeCell ref="A35:F35"/>
    <mergeCell ref="A28:A29"/>
    <mergeCell ref="C9:C11"/>
    <mergeCell ref="E9:E11"/>
    <mergeCell ref="F9:F13"/>
    <mergeCell ref="C12:C13"/>
    <mergeCell ref="E12:E13"/>
  </mergeCells>
  <conditionalFormatting sqref="B5">
    <cfRule type="duplicateValues" dxfId="3" priority="1"/>
  </conditionalFormatting>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CF3ECB-406F-4E44-8449-FF56A68A8E5D}">
  <sheetPr>
    <tabColor rgb="FF7030A0"/>
  </sheetPr>
  <dimension ref="A1:Q44"/>
  <sheetViews>
    <sheetView zoomScaleNormal="100" workbookViewId="0">
      <selection activeCell="E3" sqref="E3"/>
    </sheetView>
  </sheetViews>
  <sheetFormatPr defaultColWidth="8.85546875" defaultRowHeight="15"/>
  <cols>
    <col min="1" max="1" width="47.5703125" style="1" bestFit="1" customWidth="1"/>
    <col min="2" max="2" width="16.28515625" style="84" customWidth="1"/>
    <col min="3" max="3" width="33.85546875" style="1" customWidth="1"/>
    <col min="4" max="4" width="5.7109375" style="84" customWidth="1"/>
    <col min="5" max="5" width="15.7109375" style="1" customWidth="1"/>
    <col min="6" max="6" width="53" style="1" bestFit="1" customWidth="1"/>
    <col min="7" max="17" width="8.85546875" style="88"/>
    <col min="18" max="16384" width="8.85546875" style="1"/>
  </cols>
  <sheetData>
    <row r="1" spans="1:9" ht="65.25" customHeight="1" thickBot="1">
      <c r="A1" s="96"/>
      <c r="B1" s="307" t="s">
        <v>0</v>
      </c>
      <c r="C1" s="359"/>
      <c r="D1" s="359"/>
      <c r="E1" s="359"/>
      <c r="F1" s="308"/>
      <c r="G1" s="274"/>
      <c r="H1" s="274"/>
      <c r="I1" s="274"/>
    </row>
    <row r="2" spans="1:9" ht="15.75" thickBot="1">
      <c r="A2" s="96"/>
      <c r="B2" s="96"/>
      <c r="C2" s="282" t="s">
        <v>1</v>
      </c>
      <c r="D2" s="287"/>
      <c r="E2" s="283" t="str">
        <f>OwnerApproverRevision!$I$2</f>
        <v>COMM-PC-2001-01</v>
      </c>
      <c r="F2" s="105"/>
      <c r="G2" s="105"/>
      <c r="H2" s="105"/>
      <c r="I2" s="105"/>
    </row>
    <row r="3" spans="1:9" ht="15.75" thickBot="1">
      <c r="A3" s="96"/>
      <c r="B3" s="96"/>
      <c r="C3" s="265" t="s">
        <v>2</v>
      </c>
      <c r="D3" s="266"/>
      <c r="E3" s="267" t="str">
        <f>OwnerApproverRevision!$I$3</f>
        <v>11 Dec 2024</v>
      </c>
      <c r="F3" s="105"/>
      <c r="G3" s="105"/>
      <c r="H3" s="105"/>
      <c r="I3" s="105"/>
    </row>
    <row r="4" spans="1:9" s="88" customFormat="1" ht="15.75" thickBot="1">
      <c r="B4" s="89"/>
      <c r="D4" s="89"/>
    </row>
    <row r="5" spans="1:9" ht="30" customHeight="1" thickBot="1">
      <c r="A5" s="389" t="s">
        <v>5340</v>
      </c>
      <c r="B5" s="390"/>
      <c r="C5" s="390"/>
      <c r="D5" s="390"/>
      <c r="E5" s="390"/>
      <c r="F5" s="391"/>
    </row>
    <row r="6" spans="1:9" ht="16.149999999999999" customHeight="1">
      <c r="A6" s="85" t="s">
        <v>68</v>
      </c>
      <c r="B6" s="86" t="s">
        <v>92</v>
      </c>
      <c r="C6" s="86"/>
      <c r="D6" s="387" t="s">
        <v>91</v>
      </c>
      <c r="E6" s="388"/>
      <c r="F6" s="87" t="s">
        <v>1615</v>
      </c>
    </row>
    <row r="7" spans="1:9" ht="30" customHeight="1">
      <c r="A7" s="7" t="s">
        <v>5341</v>
      </c>
      <c r="B7" s="92" t="s">
        <v>5342</v>
      </c>
      <c r="C7" s="8" t="s">
        <v>5343</v>
      </c>
      <c r="D7" s="224" t="s">
        <v>1616</v>
      </c>
      <c r="E7" s="392" t="s">
        <v>5344</v>
      </c>
      <c r="F7" s="385" t="s">
        <v>5345</v>
      </c>
    </row>
    <row r="8" spans="1:9" ht="30" customHeight="1">
      <c r="A8" s="7" t="s">
        <v>5346</v>
      </c>
      <c r="B8" s="92" t="s">
        <v>5347</v>
      </c>
      <c r="C8" s="8" t="s">
        <v>5348</v>
      </c>
      <c r="D8" s="224" t="s">
        <v>1616</v>
      </c>
      <c r="E8" s="393"/>
      <c r="F8" s="385"/>
    </row>
    <row r="9" spans="1:9" ht="30" customHeight="1">
      <c r="A9" s="7" t="s">
        <v>5349</v>
      </c>
      <c r="B9" s="92" t="s">
        <v>5350</v>
      </c>
      <c r="C9" s="8" t="s">
        <v>5351</v>
      </c>
      <c r="D9" s="224" t="s">
        <v>1616</v>
      </c>
      <c r="E9" s="393"/>
      <c r="F9" s="385"/>
    </row>
    <row r="10" spans="1:9" ht="30" customHeight="1" thickBot="1">
      <c r="A10" s="9" t="s">
        <v>5352</v>
      </c>
      <c r="B10" s="82" t="s">
        <v>5353</v>
      </c>
      <c r="C10" s="10" t="s">
        <v>5354</v>
      </c>
      <c r="D10" s="225" t="s">
        <v>1616</v>
      </c>
      <c r="E10" s="394"/>
      <c r="F10" s="15" t="s">
        <v>5355</v>
      </c>
    </row>
    <row r="11" spans="1:9" s="88" customFormat="1" ht="2.1" customHeight="1">
      <c r="B11" s="89"/>
      <c r="D11" s="89"/>
    </row>
    <row r="12" spans="1:9" s="88" customFormat="1" ht="30" customHeight="1">
      <c r="A12" s="386" t="s">
        <v>5356</v>
      </c>
      <c r="B12" s="386"/>
      <c r="C12" s="386"/>
      <c r="D12" s="386"/>
      <c r="E12" s="386"/>
      <c r="F12" s="386"/>
    </row>
    <row r="13" spans="1:9" s="88" customFormat="1" ht="30" customHeight="1">
      <c r="A13" s="386" t="s">
        <v>5357</v>
      </c>
      <c r="B13" s="386"/>
      <c r="C13" s="386"/>
      <c r="D13" s="386"/>
      <c r="E13" s="386"/>
      <c r="F13" s="386"/>
    </row>
    <row r="14" spans="1:9" s="88" customFormat="1" ht="30" customHeight="1">
      <c r="B14" s="89"/>
      <c r="D14" s="89"/>
    </row>
    <row r="15" spans="1:9" ht="15.75">
      <c r="A15" s="88"/>
      <c r="B15" s="89"/>
      <c r="C15" s="88"/>
      <c r="D15" s="89"/>
      <c r="E15" s="88"/>
      <c r="F15" s="88"/>
      <c r="H15" s="90"/>
    </row>
    <row r="16" spans="1:9">
      <c r="A16" s="88"/>
      <c r="B16" s="89"/>
      <c r="C16" s="88"/>
      <c r="D16" s="89"/>
      <c r="E16" s="88"/>
      <c r="F16" s="88"/>
    </row>
    <row r="17" spans="1:8" ht="15.75">
      <c r="A17" s="88"/>
      <c r="B17" s="89"/>
      <c r="C17" s="88"/>
      <c r="D17" s="89"/>
      <c r="E17" s="88"/>
      <c r="F17" s="88"/>
      <c r="H17" s="90"/>
    </row>
    <row r="18" spans="1:8" ht="15.75">
      <c r="A18" s="88"/>
      <c r="B18" s="89"/>
      <c r="C18" s="88"/>
      <c r="D18" s="89"/>
      <c r="E18" s="88"/>
      <c r="F18" s="88"/>
      <c r="H18" s="90"/>
    </row>
    <row r="19" spans="1:8" ht="15.75">
      <c r="A19" s="88"/>
      <c r="B19" s="89"/>
      <c r="C19" s="88"/>
      <c r="D19" s="89"/>
      <c r="E19" s="88"/>
      <c r="F19" s="88"/>
      <c r="H19" s="90"/>
    </row>
    <row r="20" spans="1:8" ht="15.75">
      <c r="A20" s="88"/>
      <c r="B20" s="89"/>
      <c r="C20" s="88"/>
      <c r="D20" s="89"/>
      <c r="E20" s="88"/>
      <c r="F20" s="88"/>
      <c r="H20" s="90"/>
    </row>
    <row r="21" spans="1:8">
      <c r="A21" s="88"/>
      <c r="B21" s="89"/>
      <c r="C21" s="88"/>
      <c r="D21" s="89"/>
      <c r="E21" s="88"/>
      <c r="F21" s="88"/>
      <c r="H21" s="91"/>
    </row>
    <row r="22" spans="1:8">
      <c r="A22" s="88"/>
      <c r="B22" s="89"/>
      <c r="C22" s="88"/>
      <c r="D22" s="89"/>
      <c r="E22" s="88"/>
      <c r="F22" s="88"/>
      <c r="H22" s="91"/>
    </row>
    <row r="23" spans="1:8">
      <c r="A23" s="88"/>
      <c r="B23" s="89"/>
      <c r="C23" s="88"/>
      <c r="D23" s="89"/>
      <c r="E23" s="88"/>
      <c r="F23" s="88"/>
      <c r="H23" s="91"/>
    </row>
    <row r="24" spans="1:8">
      <c r="A24" s="88"/>
      <c r="B24" s="89"/>
      <c r="C24" s="88"/>
      <c r="D24" s="89"/>
      <c r="E24" s="88"/>
      <c r="F24" s="88"/>
    </row>
    <row r="25" spans="1:8">
      <c r="A25" s="88"/>
      <c r="B25" s="89"/>
      <c r="C25" s="88"/>
      <c r="D25" s="89"/>
      <c r="E25" s="88"/>
      <c r="F25" s="88"/>
    </row>
    <row r="26" spans="1:8">
      <c r="A26" s="88"/>
      <c r="B26" s="89"/>
      <c r="C26" s="88"/>
      <c r="D26" s="89"/>
      <c r="E26" s="88"/>
      <c r="F26" s="88"/>
    </row>
    <row r="27" spans="1:8">
      <c r="A27" s="88"/>
      <c r="B27" s="89"/>
      <c r="C27" s="88"/>
      <c r="D27" s="89"/>
      <c r="E27" s="88"/>
      <c r="F27" s="88"/>
    </row>
    <row r="28" spans="1:8">
      <c r="A28" s="88"/>
      <c r="B28" s="89"/>
      <c r="C28" s="88"/>
      <c r="D28" s="89"/>
      <c r="E28" s="88"/>
      <c r="F28" s="88"/>
    </row>
    <row r="29" spans="1:8">
      <c r="A29" s="88"/>
      <c r="B29" s="89"/>
      <c r="C29" s="88"/>
      <c r="D29" s="89"/>
      <c r="E29" s="88"/>
      <c r="F29" s="88"/>
    </row>
    <row r="30" spans="1:8">
      <c r="A30" s="88"/>
      <c r="B30" s="89"/>
      <c r="C30" s="88"/>
      <c r="D30" s="89"/>
      <c r="E30" s="88"/>
      <c r="F30" s="88"/>
    </row>
    <row r="31" spans="1:8">
      <c r="A31" s="88"/>
      <c r="B31" s="89"/>
      <c r="C31" s="88"/>
      <c r="D31" s="89"/>
      <c r="E31" s="88"/>
      <c r="F31" s="88"/>
    </row>
    <row r="32" spans="1:8">
      <c r="A32" s="88"/>
      <c r="B32" s="89"/>
      <c r="C32" s="88"/>
      <c r="D32" s="89"/>
      <c r="E32" s="88"/>
      <c r="F32" s="88"/>
    </row>
    <row r="33" spans="1:6">
      <c r="A33" s="88"/>
      <c r="B33" s="89"/>
      <c r="C33" s="88"/>
      <c r="D33" s="89"/>
      <c r="E33" s="88"/>
      <c r="F33" s="88"/>
    </row>
    <row r="34" spans="1:6">
      <c r="A34" s="88"/>
      <c r="B34" s="89"/>
      <c r="C34" s="88"/>
      <c r="D34" s="89"/>
      <c r="E34" s="88"/>
      <c r="F34" s="88"/>
    </row>
    <row r="35" spans="1:6">
      <c r="A35" s="88"/>
      <c r="B35" s="89"/>
      <c r="C35" s="88"/>
      <c r="D35" s="89"/>
      <c r="E35" s="88"/>
      <c r="F35" s="88"/>
    </row>
    <row r="36" spans="1:6">
      <c r="A36" s="88"/>
      <c r="B36" s="89"/>
      <c r="C36" s="88"/>
      <c r="D36" s="89"/>
      <c r="E36" s="88"/>
      <c r="F36" s="88"/>
    </row>
    <row r="37" spans="1:6">
      <c r="A37" s="88"/>
      <c r="B37" s="89"/>
      <c r="C37" s="88"/>
      <c r="D37" s="89"/>
      <c r="E37" s="88"/>
      <c r="F37" s="88"/>
    </row>
    <row r="38" spans="1:6">
      <c r="A38" s="88"/>
      <c r="B38" s="89"/>
      <c r="C38" s="88"/>
      <c r="D38" s="89"/>
      <c r="E38" s="88"/>
      <c r="F38" s="88"/>
    </row>
    <row r="39" spans="1:6">
      <c r="A39" s="88"/>
      <c r="B39" s="89"/>
      <c r="C39" s="88"/>
      <c r="D39" s="89"/>
      <c r="E39" s="88"/>
      <c r="F39" s="88"/>
    </row>
    <row r="40" spans="1:6">
      <c r="A40" s="88"/>
      <c r="B40" s="89"/>
      <c r="C40" s="88"/>
      <c r="D40" s="89"/>
      <c r="E40" s="88"/>
      <c r="F40" s="88"/>
    </row>
    <row r="41" spans="1:6">
      <c r="A41" s="88"/>
      <c r="B41" s="89"/>
      <c r="C41" s="88"/>
      <c r="D41" s="89"/>
      <c r="E41" s="88"/>
      <c r="F41" s="88"/>
    </row>
    <row r="42" spans="1:6">
      <c r="A42" s="88"/>
      <c r="B42" s="89"/>
      <c r="C42" s="88"/>
      <c r="D42" s="89"/>
      <c r="E42" s="88"/>
      <c r="F42" s="88"/>
    </row>
    <row r="43" spans="1:6">
      <c r="A43" s="88"/>
      <c r="B43" s="89"/>
      <c r="C43" s="88"/>
      <c r="D43" s="89"/>
      <c r="E43" s="88"/>
      <c r="F43" s="88"/>
    </row>
    <row r="44" spans="1:6">
      <c r="A44" s="88"/>
      <c r="B44" s="89"/>
      <c r="C44" s="88"/>
      <c r="D44" s="89"/>
      <c r="E44" s="88"/>
      <c r="F44" s="88"/>
    </row>
  </sheetData>
  <mergeCells count="7">
    <mergeCell ref="A13:F13"/>
    <mergeCell ref="D6:E6"/>
    <mergeCell ref="B1:F1"/>
    <mergeCell ref="A5:F5"/>
    <mergeCell ref="F7:F9"/>
    <mergeCell ref="A12:F12"/>
    <mergeCell ref="E7:E10"/>
  </mergeCells>
  <conditionalFormatting sqref="D6">
    <cfRule type="duplicateValues" dxfId="2" priority="1"/>
  </conditionalFormatting>
  <pageMargins left="0.7" right="0.7" top="0.75" bottom="0.75" header="0.3" footer="0.3"/>
  <pageSetup paperSize="9"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B42CF5-A7BF-4F61-A25C-CA1C28879ACC}">
  <sheetPr>
    <tabColor theme="1" tint="4.9989318521683403E-2"/>
  </sheetPr>
  <dimension ref="A1:AP24"/>
  <sheetViews>
    <sheetView zoomScale="90" zoomScaleNormal="90" workbookViewId="0">
      <pane ySplit="5" topLeftCell="A6" activePane="bottomLeft" state="frozen"/>
      <selection pane="bottomLeft" activeCell="E3" sqref="E3"/>
    </sheetView>
  </sheetViews>
  <sheetFormatPr defaultColWidth="8.85546875" defaultRowHeight="15"/>
  <cols>
    <col min="1" max="1" width="79.85546875" style="1" customWidth="1"/>
    <col min="2" max="2" width="7.5703125" style="1" customWidth="1"/>
    <col min="3" max="3" width="10.7109375" style="1" customWidth="1"/>
    <col min="4" max="4" width="44.5703125" style="1" customWidth="1"/>
    <col min="5" max="5" width="37.42578125" style="1" customWidth="1"/>
    <col min="6" max="6" width="83" style="1" customWidth="1"/>
    <col min="7" max="42" width="8.85546875" style="88"/>
    <col min="43" max="16384" width="8.85546875" style="1"/>
  </cols>
  <sheetData>
    <row r="1" spans="1:9" ht="68.25" customHeight="1" thickBot="1">
      <c r="A1" s="96"/>
      <c r="B1" s="307" t="s">
        <v>0</v>
      </c>
      <c r="C1" s="359"/>
      <c r="D1" s="359"/>
      <c r="E1" s="359"/>
      <c r="F1" s="308"/>
      <c r="G1" s="274"/>
      <c r="H1" s="274"/>
      <c r="I1" s="274"/>
    </row>
    <row r="2" spans="1:9" ht="15.75" thickBot="1">
      <c r="A2" s="96"/>
      <c r="B2" s="96"/>
      <c r="C2" s="282" t="s">
        <v>1</v>
      </c>
      <c r="D2" s="287"/>
      <c r="E2" s="283" t="str">
        <f>OwnerApproverRevision!$I$2</f>
        <v>COMM-PC-2001-01</v>
      </c>
      <c r="F2" s="105"/>
      <c r="G2" s="105"/>
      <c r="H2" s="105"/>
      <c r="I2" s="105"/>
    </row>
    <row r="3" spans="1:9" ht="15.75" thickBot="1">
      <c r="A3" s="96"/>
      <c r="B3" s="96"/>
      <c r="C3" s="265" t="s">
        <v>2</v>
      </c>
      <c r="D3" s="266"/>
      <c r="E3" s="267" t="str">
        <f>OwnerApproverRevision!$I$3</f>
        <v>11 Dec 2024</v>
      </c>
      <c r="F3" s="105"/>
      <c r="G3" s="105"/>
      <c r="H3" s="105"/>
      <c r="I3" s="105"/>
    </row>
    <row r="4" spans="1:9" s="88" customFormat="1" ht="15.75" thickBot="1"/>
    <row r="5" spans="1:9" ht="45" customHeight="1" thickBot="1">
      <c r="A5" s="396" t="s">
        <v>5358</v>
      </c>
      <c r="B5" s="324"/>
      <c r="C5" s="397"/>
      <c r="D5" s="397"/>
      <c r="E5" s="397"/>
      <c r="F5" s="398"/>
    </row>
    <row r="6" spans="1:9" ht="16.149999999999999" customHeight="1" thickBot="1">
      <c r="A6" s="85" t="s">
        <v>1492</v>
      </c>
      <c r="B6" s="410" t="s">
        <v>91</v>
      </c>
      <c r="C6" s="411"/>
      <c r="D6" s="86" t="s">
        <v>92</v>
      </c>
      <c r="E6" s="86" t="s">
        <v>93</v>
      </c>
      <c r="F6" s="238" t="s">
        <v>1615</v>
      </c>
    </row>
    <row r="7" spans="1:9" ht="30" customHeight="1">
      <c r="A7" s="241" t="s">
        <v>5359</v>
      </c>
      <c r="B7" s="405" t="s">
        <v>7</v>
      </c>
      <c r="C7" s="399" t="s">
        <v>1344</v>
      </c>
      <c r="D7" s="242" t="s">
        <v>1473</v>
      </c>
      <c r="E7" s="243" t="s">
        <v>5360</v>
      </c>
      <c r="F7" s="244" t="s">
        <v>5361</v>
      </c>
    </row>
    <row r="8" spans="1:9" ht="30" customHeight="1">
      <c r="A8" s="7" t="s">
        <v>5362</v>
      </c>
      <c r="B8" s="406"/>
      <c r="C8" s="400"/>
      <c r="D8" s="8" t="s">
        <v>1473</v>
      </c>
      <c r="E8" s="156" t="s">
        <v>5363</v>
      </c>
      <c r="F8" s="13" t="s">
        <v>5364</v>
      </c>
    </row>
    <row r="9" spans="1:9" ht="30" customHeight="1">
      <c r="A9" s="7" t="s">
        <v>5365</v>
      </c>
      <c r="B9" s="406"/>
      <c r="C9" s="400"/>
      <c r="D9" s="8" t="s">
        <v>1473</v>
      </c>
      <c r="E9" s="156" t="s">
        <v>5366</v>
      </c>
      <c r="F9" s="13" t="s">
        <v>5364</v>
      </c>
    </row>
    <row r="10" spans="1:9" ht="30" customHeight="1" thickBot="1">
      <c r="A10" s="9" t="s">
        <v>5367</v>
      </c>
      <c r="B10" s="407"/>
      <c r="C10" s="401"/>
      <c r="D10" s="10" t="s">
        <v>1473</v>
      </c>
      <c r="E10" s="82" t="s">
        <v>5366</v>
      </c>
      <c r="F10" s="15" t="s">
        <v>5364</v>
      </c>
    </row>
    <row r="11" spans="1:9" ht="30" customHeight="1">
      <c r="A11" s="241" t="s">
        <v>5368</v>
      </c>
      <c r="B11" s="405" t="s">
        <v>7</v>
      </c>
      <c r="C11" s="402" t="s">
        <v>5344</v>
      </c>
      <c r="D11" s="242" t="s">
        <v>1473</v>
      </c>
      <c r="E11" s="243" t="s">
        <v>5369</v>
      </c>
      <c r="F11" s="244" t="s">
        <v>1669</v>
      </c>
    </row>
    <row r="12" spans="1:9" ht="30" customHeight="1">
      <c r="A12" s="7" t="s">
        <v>5370</v>
      </c>
      <c r="B12" s="406"/>
      <c r="C12" s="393"/>
      <c r="D12" s="8" t="s">
        <v>41</v>
      </c>
      <c r="E12" s="156" t="s">
        <v>5371</v>
      </c>
      <c r="F12" s="13" t="s">
        <v>5372</v>
      </c>
    </row>
    <row r="13" spans="1:9" ht="30" customHeight="1">
      <c r="A13" s="93" t="s">
        <v>5373</v>
      </c>
      <c r="B13" s="406"/>
      <c r="C13" s="393"/>
      <c r="D13" s="8" t="s">
        <v>1473</v>
      </c>
      <c r="E13" s="156" t="s">
        <v>5363</v>
      </c>
      <c r="F13" s="13"/>
    </row>
    <row r="14" spans="1:9" ht="95.45" customHeight="1">
      <c r="A14" s="7" t="s">
        <v>5374</v>
      </c>
      <c r="B14" s="406"/>
      <c r="C14" s="393"/>
      <c r="D14" s="8" t="s">
        <v>5375</v>
      </c>
      <c r="E14" s="156" t="s">
        <v>5376</v>
      </c>
      <c r="F14" s="14" t="s">
        <v>1691</v>
      </c>
    </row>
    <row r="15" spans="1:9" ht="30" customHeight="1">
      <c r="A15" s="7" t="s">
        <v>5168</v>
      </c>
      <c r="B15" s="406"/>
      <c r="C15" s="393"/>
      <c r="D15" s="8" t="s">
        <v>5377</v>
      </c>
      <c r="E15" s="156" t="s">
        <v>5363</v>
      </c>
      <c r="F15" s="13" t="s">
        <v>1669</v>
      </c>
    </row>
    <row r="16" spans="1:9" ht="30" customHeight="1" thickBot="1">
      <c r="A16" s="9" t="s">
        <v>5378</v>
      </c>
      <c r="B16" s="407"/>
      <c r="C16" s="394"/>
      <c r="D16" s="10" t="s">
        <v>5379</v>
      </c>
      <c r="E16" s="82" t="s">
        <v>5363</v>
      </c>
      <c r="F16" s="15" t="s">
        <v>5380</v>
      </c>
    </row>
    <row r="17" spans="1:6" ht="30" customHeight="1">
      <c r="A17" s="245" t="s">
        <v>5381</v>
      </c>
      <c r="B17" s="408" t="s">
        <v>12</v>
      </c>
      <c r="C17" s="403" t="s">
        <v>1696</v>
      </c>
      <c r="D17" s="239" t="s">
        <v>5382</v>
      </c>
      <c r="E17" s="119" t="s">
        <v>5363</v>
      </c>
      <c r="F17" s="240" t="s">
        <v>5383</v>
      </c>
    </row>
    <row r="18" spans="1:6" ht="30" customHeight="1">
      <c r="A18" s="7" t="s">
        <v>5384</v>
      </c>
      <c r="B18" s="408"/>
      <c r="C18" s="403"/>
      <c r="D18" s="8" t="s">
        <v>5385</v>
      </c>
      <c r="E18" s="156" t="s">
        <v>5386</v>
      </c>
      <c r="F18" s="14" t="s">
        <v>5387</v>
      </c>
    </row>
    <row r="19" spans="1:6" ht="30" customHeight="1" thickBot="1">
      <c r="A19" s="9" t="s">
        <v>5388</v>
      </c>
      <c r="B19" s="409"/>
      <c r="C19" s="404"/>
      <c r="D19" s="10" t="s">
        <v>5385</v>
      </c>
      <c r="E19" s="82" t="s">
        <v>5386</v>
      </c>
      <c r="F19" s="94" t="s">
        <v>5387</v>
      </c>
    </row>
    <row r="20" spans="1:6" s="88" customFormat="1"/>
    <row r="21" spans="1:6" s="88" customFormat="1"/>
    <row r="22" spans="1:6" ht="110.1" customHeight="1">
      <c r="A22" s="247" t="s">
        <v>5389</v>
      </c>
      <c r="B22" s="395" t="s">
        <v>5390</v>
      </c>
      <c r="C22" s="395"/>
      <c r="D22" s="395"/>
      <c r="E22" s="395"/>
      <c r="F22" s="395"/>
    </row>
    <row r="23" spans="1:6" ht="110.1" customHeight="1">
      <c r="A23" s="247" t="s">
        <v>5391</v>
      </c>
      <c r="B23" s="395" t="s">
        <v>5392</v>
      </c>
      <c r="C23" s="395"/>
      <c r="D23" s="395"/>
      <c r="E23" s="395"/>
      <c r="F23" s="395"/>
    </row>
    <row r="24" spans="1:6" ht="110.1" customHeight="1">
      <c r="A24" s="247" t="s">
        <v>5393</v>
      </c>
      <c r="B24" s="395" t="s">
        <v>5394</v>
      </c>
      <c r="C24" s="395"/>
      <c r="D24" s="395"/>
      <c r="E24" s="395"/>
      <c r="F24" s="395"/>
    </row>
  </sheetData>
  <mergeCells count="12">
    <mergeCell ref="B1:F1"/>
    <mergeCell ref="B23:F23"/>
    <mergeCell ref="B22:F22"/>
    <mergeCell ref="B24:F24"/>
    <mergeCell ref="A5:F5"/>
    <mergeCell ref="C7:C10"/>
    <mergeCell ref="C11:C16"/>
    <mergeCell ref="C17:C19"/>
    <mergeCell ref="B7:B10"/>
    <mergeCell ref="B11:B16"/>
    <mergeCell ref="B17:B19"/>
    <mergeCell ref="B6:C6"/>
  </mergeCells>
  <conditionalFormatting sqref="B6">
    <cfRule type="duplicateValues" dxfId="1" priority="3"/>
  </conditionalFormatting>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F0E8AC-B7C5-4A16-AA1C-BF119B60F27A}">
  <sheetPr>
    <tabColor theme="9" tint="-0.249977111117893"/>
  </sheetPr>
  <dimension ref="A1:AO221"/>
  <sheetViews>
    <sheetView tabSelected="1" zoomScaleNormal="100" workbookViewId="0">
      <pane ySplit="6" topLeftCell="A7" activePane="bottomLeft" state="frozen"/>
      <selection pane="bottomLeft" activeCell="E3" sqref="E3"/>
    </sheetView>
  </sheetViews>
  <sheetFormatPr defaultColWidth="9.140625" defaultRowHeight="15"/>
  <cols>
    <col min="1" max="1" width="2.7109375" style="88" customWidth="1"/>
    <col min="2" max="2" width="56.5703125" style="1" customWidth="1"/>
    <col min="3" max="3" width="4.7109375" style="84" customWidth="1"/>
    <col min="4" max="4" width="21.7109375" style="1" customWidth="1"/>
    <col min="5" max="7" width="35.7109375" style="1" customWidth="1"/>
    <col min="8" max="41" width="9.140625" style="88"/>
    <col min="42" max="16384" width="9.140625" style="1"/>
  </cols>
  <sheetData>
    <row r="1" spans="1:9" ht="36.75" thickBot="1">
      <c r="A1" s="96"/>
      <c r="B1" s="96"/>
      <c r="C1" s="321" t="s">
        <v>0</v>
      </c>
      <c r="D1" s="322"/>
      <c r="E1" s="322"/>
      <c r="F1" s="322"/>
      <c r="G1" s="322"/>
      <c r="H1" s="322"/>
      <c r="I1" s="322"/>
    </row>
    <row r="2" spans="1:9" ht="15.75" thickBot="1">
      <c r="A2" s="96"/>
      <c r="B2" s="96"/>
      <c r="C2" s="262" t="s">
        <v>1</v>
      </c>
      <c r="D2" s="263"/>
      <c r="E2" s="264" t="str">
        <f>OwnerApproverRevision!I2</f>
        <v>COMM-PC-2001-01</v>
      </c>
      <c r="F2" s="105"/>
      <c r="G2" s="105"/>
      <c r="H2" s="105"/>
      <c r="I2" s="105"/>
    </row>
    <row r="3" spans="1:9" ht="15.75" thickBot="1">
      <c r="A3" s="96"/>
      <c r="B3" s="96"/>
      <c r="C3" s="265" t="s">
        <v>2</v>
      </c>
      <c r="D3" s="266"/>
      <c r="E3" s="267" t="str">
        <f>OwnerApproverRevision!$I$3</f>
        <v>11 Dec 2024</v>
      </c>
      <c r="F3" s="105"/>
      <c r="G3" s="105"/>
      <c r="H3" s="105"/>
      <c r="I3" s="105"/>
    </row>
    <row r="4" spans="1:9" s="88" customFormat="1" ht="15.75" thickBot="1">
      <c r="C4" s="89"/>
    </row>
    <row r="5" spans="1:9" ht="45" customHeight="1">
      <c r="B5" s="421" t="s">
        <v>5395</v>
      </c>
      <c r="C5" s="422"/>
      <c r="D5" s="422"/>
      <c r="E5" s="422"/>
      <c r="F5" s="422"/>
      <c r="G5" s="423"/>
    </row>
    <row r="6" spans="1:9" ht="16.149999999999999" customHeight="1" thickBot="1">
      <c r="B6" s="289" t="s">
        <v>1492</v>
      </c>
      <c r="C6" s="420" t="s">
        <v>91</v>
      </c>
      <c r="D6" s="420"/>
      <c r="E6" s="290" t="s">
        <v>92</v>
      </c>
      <c r="F6" s="290" t="s">
        <v>93</v>
      </c>
      <c r="G6" s="291" t="s">
        <v>1615</v>
      </c>
    </row>
    <row r="7" spans="1:9" ht="82.15" customHeight="1">
      <c r="B7" s="239" t="s">
        <v>5396</v>
      </c>
      <c r="C7" s="288" t="s">
        <v>12</v>
      </c>
      <c r="D7" s="236" t="s">
        <v>5397</v>
      </c>
      <c r="E7" s="239" t="s">
        <v>5398</v>
      </c>
      <c r="F7" s="417" t="s">
        <v>5399</v>
      </c>
      <c r="G7" s="418" t="s">
        <v>1663</v>
      </c>
    </row>
    <row r="8" spans="1:9" ht="15" customHeight="1">
      <c r="B8" s="8" t="s">
        <v>5400</v>
      </c>
      <c r="C8" s="146" t="s">
        <v>7</v>
      </c>
      <c r="D8" s="131" t="s">
        <v>5401</v>
      </c>
      <c r="E8" s="8" t="s">
        <v>5402</v>
      </c>
      <c r="F8" s="384"/>
      <c r="G8" s="419"/>
    </row>
    <row r="9" spans="1:9" ht="15" customHeight="1">
      <c r="B9" s="8" t="s">
        <v>5403</v>
      </c>
      <c r="C9" s="146" t="s">
        <v>7</v>
      </c>
      <c r="D9" s="131" t="s">
        <v>5401</v>
      </c>
      <c r="E9" s="8" t="s">
        <v>5404</v>
      </c>
      <c r="F9" s="384"/>
      <c r="G9" s="419"/>
    </row>
    <row r="10" spans="1:9" ht="15" customHeight="1">
      <c r="B10" s="8" t="s">
        <v>5405</v>
      </c>
      <c r="C10" s="146" t="s">
        <v>7</v>
      </c>
      <c r="D10" s="131" t="s">
        <v>5401</v>
      </c>
      <c r="E10" s="8" t="s">
        <v>5404</v>
      </c>
      <c r="F10" s="384"/>
      <c r="G10" s="419"/>
    </row>
    <row r="11" spans="1:9" ht="15" customHeight="1">
      <c r="B11" s="8" t="s">
        <v>5406</v>
      </c>
      <c r="C11" s="146" t="s">
        <v>7</v>
      </c>
      <c r="D11" s="131" t="s">
        <v>5401</v>
      </c>
      <c r="E11" s="8" t="s">
        <v>5404</v>
      </c>
      <c r="F11" s="384"/>
      <c r="G11" s="419"/>
    </row>
    <row r="12" spans="1:9" ht="15" customHeight="1">
      <c r="B12" s="8" t="s">
        <v>5407</v>
      </c>
      <c r="C12" s="146" t="s">
        <v>7</v>
      </c>
      <c r="D12" s="131" t="s">
        <v>1481</v>
      </c>
      <c r="E12" s="8" t="s">
        <v>5408</v>
      </c>
      <c r="F12" s="384"/>
      <c r="G12" s="419"/>
    </row>
    <row r="13" spans="1:9" ht="15" customHeight="1">
      <c r="B13" s="8" t="s">
        <v>5409</v>
      </c>
      <c r="C13" s="146" t="s">
        <v>7</v>
      </c>
      <c r="D13" s="131" t="s">
        <v>1481</v>
      </c>
      <c r="E13" s="8" t="s">
        <v>5404</v>
      </c>
      <c r="F13" s="384"/>
      <c r="G13" s="419"/>
    </row>
    <row r="14" spans="1:9" ht="15" customHeight="1">
      <c r="B14" s="251" t="s">
        <v>5410</v>
      </c>
      <c r="C14" s="252" t="s">
        <v>7</v>
      </c>
      <c r="D14" s="131" t="s">
        <v>1481</v>
      </c>
      <c r="E14" s="8" t="s">
        <v>5404</v>
      </c>
      <c r="F14" s="384"/>
      <c r="G14" s="419"/>
    </row>
    <row r="15" spans="1:9" ht="15.75" thickBot="1">
      <c r="B15" s="248"/>
      <c r="C15" s="249"/>
      <c r="D15" s="250"/>
      <c r="E15" s="292"/>
      <c r="F15" s="293"/>
      <c r="G15" s="233"/>
    </row>
    <row r="16" spans="1:9" s="88" customFormat="1" ht="28.9" customHeight="1">
      <c r="B16" s="413" t="s">
        <v>5411</v>
      </c>
      <c r="C16" s="414"/>
      <c r="D16" s="414"/>
      <c r="E16" s="414"/>
      <c r="F16" s="414"/>
      <c r="G16" s="415"/>
    </row>
    <row r="17" spans="2:7" ht="14.45" customHeight="1">
      <c r="B17" s="222" t="s">
        <v>1492</v>
      </c>
      <c r="C17" s="412" t="s">
        <v>91</v>
      </c>
      <c r="D17" s="412"/>
      <c r="E17" s="222" t="s">
        <v>92</v>
      </c>
      <c r="F17" s="412" t="s">
        <v>5412</v>
      </c>
      <c r="G17" s="412"/>
    </row>
    <row r="18" spans="2:7" ht="48" customHeight="1">
      <c r="B18" s="44" t="s">
        <v>5413</v>
      </c>
      <c r="C18" s="237" t="s">
        <v>12</v>
      </c>
      <c r="D18" s="136" t="s">
        <v>5397</v>
      </c>
      <c r="E18" s="8" t="s">
        <v>5404</v>
      </c>
      <c r="F18" s="416" t="s">
        <v>5414</v>
      </c>
      <c r="G18" s="416"/>
    </row>
    <row r="19" spans="2:7" ht="48" customHeight="1">
      <c r="B19" s="44" t="s">
        <v>5415</v>
      </c>
      <c r="C19" s="237" t="s">
        <v>12</v>
      </c>
      <c r="D19" s="136" t="s">
        <v>5397</v>
      </c>
      <c r="E19" s="8" t="s">
        <v>5404</v>
      </c>
      <c r="F19" s="416" t="s">
        <v>5416</v>
      </c>
      <c r="G19" s="416"/>
    </row>
    <row r="20" spans="2:7" ht="48" customHeight="1">
      <c r="B20" s="234" t="s">
        <v>5417</v>
      </c>
      <c r="C20" s="235" t="s">
        <v>12</v>
      </c>
      <c r="D20" s="236" t="s">
        <v>5397</v>
      </c>
      <c r="E20" s="239" t="s">
        <v>5404</v>
      </c>
      <c r="F20" s="416" t="s">
        <v>5418</v>
      </c>
      <c r="G20" s="416"/>
    </row>
    <row r="21" spans="2:7" ht="48" customHeight="1">
      <c r="B21" s="44" t="s">
        <v>5419</v>
      </c>
      <c r="C21" s="139" t="s">
        <v>12</v>
      </c>
      <c r="D21" s="136" t="s">
        <v>5397</v>
      </c>
      <c r="E21" s="8" t="s">
        <v>5404</v>
      </c>
      <c r="F21" s="416" t="s">
        <v>5420</v>
      </c>
      <c r="G21" s="416"/>
    </row>
    <row r="22" spans="2:7" ht="42.75" customHeight="1">
      <c r="B22" s="44" t="s">
        <v>5421</v>
      </c>
      <c r="C22" s="139" t="s">
        <v>12</v>
      </c>
      <c r="D22" s="136" t="s">
        <v>5397</v>
      </c>
      <c r="E22" s="8" t="s">
        <v>5404</v>
      </c>
      <c r="F22" s="416" t="s">
        <v>5422</v>
      </c>
      <c r="G22" s="416"/>
    </row>
    <row r="23" spans="2:7" ht="123.75" customHeight="1">
      <c r="B23" s="144" t="s">
        <v>5423</v>
      </c>
      <c r="C23" s="139" t="s">
        <v>12</v>
      </c>
      <c r="D23" s="136" t="s">
        <v>5397</v>
      </c>
      <c r="E23" s="8" t="s">
        <v>5404</v>
      </c>
      <c r="F23" s="416" t="s">
        <v>5424</v>
      </c>
      <c r="G23" s="416"/>
    </row>
    <row r="24" spans="2:7" ht="48" customHeight="1">
      <c r="B24" s="144" t="s">
        <v>5425</v>
      </c>
      <c r="C24" s="139" t="s">
        <v>12</v>
      </c>
      <c r="D24" s="136" t="s">
        <v>5397</v>
      </c>
      <c r="E24" s="8" t="s">
        <v>5404</v>
      </c>
      <c r="F24" s="416" t="s">
        <v>5426</v>
      </c>
      <c r="G24" s="416"/>
    </row>
    <row r="25" spans="2:7" ht="18" customHeight="1">
      <c r="B25" s="44" t="s">
        <v>5427</v>
      </c>
      <c r="C25" s="139" t="s">
        <v>12</v>
      </c>
      <c r="D25" s="136" t="s">
        <v>5397</v>
      </c>
      <c r="E25" s="8" t="s">
        <v>5404</v>
      </c>
      <c r="F25" s="416" t="s">
        <v>5428</v>
      </c>
      <c r="G25" s="416"/>
    </row>
    <row r="26" spans="2:7" ht="33" customHeight="1">
      <c r="B26" s="44" t="s">
        <v>5429</v>
      </c>
      <c r="C26" s="139" t="s">
        <v>12</v>
      </c>
      <c r="D26" s="136" t="s">
        <v>5397</v>
      </c>
      <c r="E26" s="8" t="s">
        <v>5404</v>
      </c>
      <c r="F26" s="416" t="s">
        <v>5430</v>
      </c>
      <c r="G26" s="416"/>
    </row>
    <row r="27" spans="2:7" ht="33" customHeight="1">
      <c r="B27" s="144" t="s">
        <v>5431</v>
      </c>
      <c r="C27" s="139" t="s">
        <v>12</v>
      </c>
      <c r="D27" s="136" t="s">
        <v>5397</v>
      </c>
      <c r="E27" s="8" t="s">
        <v>5404</v>
      </c>
      <c r="F27" s="416" t="s">
        <v>5432</v>
      </c>
      <c r="G27" s="416"/>
    </row>
    <row r="28" spans="2:7" ht="18" customHeight="1">
      <c r="B28" s="44" t="s">
        <v>5433</v>
      </c>
      <c r="C28" s="139" t="s">
        <v>12</v>
      </c>
      <c r="D28" s="136" t="s">
        <v>5397</v>
      </c>
      <c r="E28" s="8" t="s">
        <v>5404</v>
      </c>
      <c r="F28" s="416" t="s">
        <v>5434</v>
      </c>
      <c r="G28" s="416"/>
    </row>
    <row r="29" spans="2:7" ht="18" customHeight="1">
      <c r="B29" s="44" t="s">
        <v>5435</v>
      </c>
      <c r="C29" s="139" t="s">
        <v>12</v>
      </c>
      <c r="D29" s="136" t="s">
        <v>5397</v>
      </c>
      <c r="E29" s="8" t="s">
        <v>5404</v>
      </c>
      <c r="F29" s="416" t="s">
        <v>5436</v>
      </c>
      <c r="G29" s="416"/>
    </row>
    <row r="30" spans="2:7" ht="18" customHeight="1">
      <c r="B30" s="44" t="s">
        <v>5437</v>
      </c>
      <c r="C30" s="122" t="s">
        <v>7</v>
      </c>
      <c r="D30" s="131" t="s">
        <v>5401</v>
      </c>
      <c r="E30" s="8" t="s">
        <v>5404</v>
      </c>
      <c r="F30" s="416" t="s">
        <v>5436</v>
      </c>
      <c r="G30" s="416"/>
    </row>
    <row r="31" spans="2:7" ht="18" customHeight="1">
      <c r="B31" s="44" t="s">
        <v>5438</v>
      </c>
      <c r="C31" s="139" t="s">
        <v>12</v>
      </c>
      <c r="D31" s="136" t="s">
        <v>5397</v>
      </c>
      <c r="E31" s="8" t="s">
        <v>5404</v>
      </c>
      <c r="F31" s="416" t="s">
        <v>5439</v>
      </c>
      <c r="G31" s="416"/>
    </row>
    <row r="32" spans="2:7" ht="33" customHeight="1">
      <c r="B32" s="44" t="s">
        <v>5440</v>
      </c>
      <c r="C32" s="139" t="s">
        <v>12</v>
      </c>
      <c r="D32" s="136" t="s">
        <v>5397</v>
      </c>
      <c r="E32" s="8" t="s">
        <v>5404</v>
      </c>
      <c r="F32" s="416" t="s">
        <v>5441</v>
      </c>
      <c r="G32" s="416"/>
    </row>
    <row r="33" spans="2:7" ht="135" customHeight="1">
      <c r="B33" s="44" t="s">
        <v>5442</v>
      </c>
      <c r="C33" s="139" t="s">
        <v>12</v>
      </c>
      <c r="D33" s="136" t="s">
        <v>5397</v>
      </c>
      <c r="E33" s="8" t="s">
        <v>5404</v>
      </c>
      <c r="F33" s="416" t="s">
        <v>5443</v>
      </c>
      <c r="G33" s="416"/>
    </row>
    <row r="34" spans="2:7" ht="33" customHeight="1">
      <c r="B34" s="44" t="s">
        <v>5444</v>
      </c>
      <c r="C34" s="139" t="s">
        <v>12</v>
      </c>
      <c r="D34" s="136" t="s">
        <v>5397</v>
      </c>
      <c r="E34" s="8" t="s">
        <v>5404</v>
      </c>
      <c r="F34" s="416" t="s">
        <v>5445</v>
      </c>
      <c r="G34" s="416"/>
    </row>
    <row r="35" spans="2:7" ht="33" customHeight="1">
      <c r="B35" s="44" t="s">
        <v>5446</v>
      </c>
      <c r="C35" s="139" t="s">
        <v>12</v>
      </c>
      <c r="D35" s="136" t="s">
        <v>5397</v>
      </c>
      <c r="E35" s="8" t="s">
        <v>5404</v>
      </c>
      <c r="F35" s="416" t="s">
        <v>5447</v>
      </c>
      <c r="G35" s="416"/>
    </row>
    <row r="36" spans="2:7" ht="33" customHeight="1">
      <c r="B36" s="44" t="s">
        <v>5448</v>
      </c>
      <c r="C36" s="139" t="s">
        <v>12</v>
      </c>
      <c r="D36" s="136" t="s">
        <v>5397</v>
      </c>
      <c r="E36" s="8" t="s">
        <v>5404</v>
      </c>
      <c r="F36" s="416" t="s">
        <v>5447</v>
      </c>
      <c r="G36" s="416"/>
    </row>
    <row r="37" spans="2:7" ht="33" customHeight="1">
      <c r="B37" s="44" t="s">
        <v>5449</v>
      </c>
      <c r="C37" s="139" t="s">
        <v>12</v>
      </c>
      <c r="D37" s="136" t="s">
        <v>5397</v>
      </c>
      <c r="E37" s="8" t="s">
        <v>5404</v>
      </c>
      <c r="F37" s="416" t="s">
        <v>5447</v>
      </c>
      <c r="G37" s="416"/>
    </row>
    <row r="38" spans="2:7" ht="33" customHeight="1">
      <c r="B38" s="44" t="s">
        <v>5450</v>
      </c>
      <c r="C38" s="139" t="s">
        <v>12</v>
      </c>
      <c r="D38" s="136" t="s">
        <v>5397</v>
      </c>
      <c r="E38" s="8" t="s">
        <v>5404</v>
      </c>
      <c r="F38" s="416" t="s">
        <v>5447</v>
      </c>
      <c r="G38" s="416"/>
    </row>
    <row r="39" spans="2:7" ht="33" customHeight="1">
      <c r="B39" s="44" t="s">
        <v>5451</v>
      </c>
      <c r="C39" s="139" t="s">
        <v>12</v>
      </c>
      <c r="D39" s="136" t="s">
        <v>5397</v>
      </c>
      <c r="E39" s="8" t="s">
        <v>5404</v>
      </c>
      <c r="F39" s="416" t="s">
        <v>5447</v>
      </c>
      <c r="G39" s="416"/>
    </row>
    <row r="40" spans="2:7" ht="33" customHeight="1">
      <c r="B40" s="44" t="s">
        <v>5452</v>
      </c>
      <c r="C40" s="139" t="s">
        <v>12</v>
      </c>
      <c r="D40" s="136" t="s">
        <v>5397</v>
      </c>
      <c r="E40" s="8" t="s">
        <v>5404</v>
      </c>
      <c r="F40" s="416" t="s">
        <v>5447</v>
      </c>
      <c r="G40" s="416"/>
    </row>
    <row r="41" spans="2:7" ht="18" customHeight="1">
      <c r="B41" s="44" t="s">
        <v>5453</v>
      </c>
      <c r="C41" s="139" t="s">
        <v>12</v>
      </c>
      <c r="D41" s="136" t="s">
        <v>5397</v>
      </c>
      <c r="E41" s="8" t="s">
        <v>5404</v>
      </c>
      <c r="F41" s="416" t="s">
        <v>5454</v>
      </c>
      <c r="G41" s="416"/>
    </row>
    <row r="42" spans="2:7" ht="33" customHeight="1">
      <c r="B42" s="44" t="s">
        <v>5455</v>
      </c>
      <c r="C42" s="139" t="s">
        <v>12</v>
      </c>
      <c r="D42" s="136" t="s">
        <v>5397</v>
      </c>
      <c r="E42" s="8" t="s">
        <v>5404</v>
      </c>
      <c r="F42" s="416" t="s">
        <v>5456</v>
      </c>
      <c r="G42" s="416"/>
    </row>
    <row r="43" spans="2:7" ht="48" customHeight="1">
      <c r="B43" s="44" t="s">
        <v>5457</v>
      </c>
      <c r="C43" s="139" t="s">
        <v>12</v>
      </c>
      <c r="D43" s="136" t="s">
        <v>5397</v>
      </c>
      <c r="E43" s="8" t="s">
        <v>5404</v>
      </c>
      <c r="F43" s="416" t="s">
        <v>5458</v>
      </c>
      <c r="G43" s="416"/>
    </row>
    <row r="44" spans="2:7" ht="48" customHeight="1">
      <c r="B44" s="144" t="s">
        <v>5459</v>
      </c>
      <c r="C44" s="139" t="s">
        <v>12</v>
      </c>
      <c r="D44" s="136" t="s">
        <v>5397</v>
      </c>
      <c r="E44" s="8" t="s">
        <v>5404</v>
      </c>
      <c r="F44" s="416" t="s">
        <v>5460</v>
      </c>
      <c r="G44" s="416"/>
    </row>
    <row r="45" spans="2:7" ht="120" customHeight="1">
      <c r="B45" s="44" t="s">
        <v>5461</v>
      </c>
      <c r="C45" s="139" t="s">
        <v>12</v>
      </c>
      <c r="D45" s="136" t="s">
        <v>5397</v>
      </c>
      <c r="E45" s="8" t="s">
        <v>5404</v>
      </c>
      <c r="F45" s="416" t="s">
        <v>5462</v>
      </c>
      <c r="G45" s="416"/>
    </row>
    <row r="46" spans="2:7" ht="120" customHeight="1">
      <c r="B46" s="144" t="s">
        <v>5463</v>
      </c>
      <c r="C46" s="139" t="s">
        <v>12</v>
      </c>
      <c r="D46" s="136" t="s">
        <v>5397</v>
      </c>
      <c r="E46" s="8" t="s">
        <v>5404</v>
      </c>
      <c r="F46" s="416" t="s">
        <v>5464</v>
      </c>
      <c r="G46" s="416"/>
    </row>
    <row r="47" spans="2:7" ht="292.89999999999998" customHeight="1">
      <c r="B47" s="144" t="s">
        <v>5465</v>
      </c>
      <c r="C47" s="139" t="s">
        <v>12</v>
      </c>
      <c r="D47" s="136" t="s">
        <v>5397</v>
      </c>
      <c r="E47" s="8" t="s">
        <v>5404</v>
      </c>
      <c r="F47" s="416" t="s">
        <v>5466</v>
      </c>
      <c r="G47" s="416"/>
    </row>
    <row r="48" spans="2:7" ht="175.9" customHeight="1">
      <c r="B48" s="144" t="s">
        <v>5467</v>
      </c>
      <c r="C48" s="139" t="s">
        <v>12</v>
      </c>
      <c r="D48" s="136" t="s">
        <v>5397</v>
      </c>
      <c r="E48" s="8" t="s">
        <v>5404</v>
      </c>
      <c r="F48" s="416" t="s">
        <v>5468</v>
      </c>
      <c r="G48" s="416"/>
    </row>
    <row r="49" spans="2:7" ht="351" customHeight="1">
      <c r="B49" s="144" t="s">
        <v>5469</v>
      </c>
      <c r="C49" s="122" t="s">
        <v>7</v>
      </c>
      <c r="D49" s="131" t="s">
        <v>1481</v>
      </c>
      <c r="E49" s="8" t="s">
        <v>5404</v>
      </c>
      <c r="F49" s="416" t="s">
        <v>5470</v>
      </c>
      <c r="G49" s="416"/>
    </row>
    <row r="50" spans="2:7" ht="305.45" customHeight="1" thickBot="1">
      <c r="B50" s="144" t="s">
        <v>5471</v>
      </c>
      <c r="C50" s="138" t="s">
        <v>7</v>
      </c>
      <c r="D50" s="132" t="s">
        <v>1481</v>
      </c>
      <c r="E50" s="10" t="s">
        <v>5404</v>
      </c>
      <c r="F50" s="416" t="s">
        <v>5472</v>
      </c>
      <c r="G50" s="416"/>
    </row>
    <row r="51" spans="2:7" ht="33" customHeight="1">
      <c r="B51" s="44" t="s">
        <v>5473</v>
      </c>
      <c r="C51" s="139" t="s">
        <v>12</v>
      </c>
      <c r="D51" s="136" t="s">
        <v>5397</v>
      </c>
      <c r="E51" s="8" t="s">
        <v>5404</v>
      </c>
      <c r="F51" s="416" t="s">
        <v>5474</v>
      </c>
      <c r="G51" s="416"/>
    </row>
    <row r="52" spans="2:7" ht="33" customHeight="1">
      <c r="B52" s="44" t="s">
        <v>5475</v>
      </c>
      <c r="C52" s="139" t="s">
        <v>12</v>
      </c>
      <c r="D52" s="136" t="s">
        <v>5397</v>
      </c>
      <c r="E52" s="8" t="s">
        <v>5404</v>
      </c>
      <c r="F52" s="416" t="s">
        <v>5447</v>
      </c>
      <c r="G52" s="416"/>
    </row>
    <row r="53" spans="2:7" ht="33" customHeight="1">
      <c r="B53" s="44" t="s">
        <v>5476</v>
      </c>
      <c r="C53" s="139" t="s">
        <v>12</v>
      </c>
      <c r="D53" s="136" t="s">
        <v>5397</v>
      </c>
      <c r="E53" s="8" t="s">
        <v>5404</v>
      </c>
      <c r="F53" s="416" t="s">
        <v>5447</v>
      </c>
      <c r="G53" s="416"/>
    </row>
    <row r="54" spans="2:7" ht="33" customHeight="1">
      <c r="B54" s="44" t="s">
        <v>5477</v>
      </c>
      <c r="C54" s="139" t="s">
        <v>12</v>
      </c>
      <c r="D54" s="136" t="s">
        <v>5397</v>
      </c>
      <c r="E54" s="8" t="s">
        <v>5404</v>
      </c>
      <c r="F54" s="416" t="s">
        <v>5447</v>
      </c>
      <c r="G54" s="416"/>
    </row>
    <row r="55" spans="2:7" ht="33" customHeight="1">
      <c r="B55" s="44" t="s">
        <v>5478</v>
      </c>
      <c r="C55" s="139" t="s">
        <v>12</v>
      </c>
      <c r="D55" s="136" t="s">
        <v>5397</v>
      </c>
      <c r="E55" s="8" t="s">
        <v>5404</v>
      </c>
      <c r="F55" s="416" t="s">
        <v>5447</v>
      </c>
      <c r="G55" s="416"/>
    </row>
    <row r="56" spans="2:7" ht="33" customHeight="1">
      <c r="B56" s="44" t="s">
        <v>5479</v>
      </c>
      <c r="C56" s="139" t="s">
        <v>12</v>
      </c>
      <c r="D56" s="136" t="s">
        <v>5397</v>
      </c>
      <c r="E56" s="8" t="s">
        <v>5404</v>
      </c>
      <c r="F56" s="416" t="s">
        <v>5480</v>
      </c>
      <c r="G56" s="416"/>
    </row>
    <row r="57" spans="2:7" ht="33" customHeight="1">
      <c r="B57" s="44" t="s">
        <v>5481</v>
      </c>
      <c r="C57" s="139" t="s">
        <v>12</v>
      </c>
      <c r="D57" s="136" t="s">
        <v>5397</v>
      </c>
      <c r="E57" s="8" t="s">
        <v>5404</v>
      </c>
      <c r="F57" s="416" t="s">
        <v>5447</v>
      </c>
      <c r="G57" s="416"/>
    </row>
    <row r="58" spans="2:7" ht="33" customHeight="1">
      <c r="B58" s="44" t="s">
        <v>5482</v>
      </c>
      <c r="C58" s="139" t="s">
        <v>12</v>
      </c>
      <c r="D58" s="136" t="s">
        <v>5397</v>
      </c>
      <c r="E58" s="8" t="s">
        <v>5404</v>
      </c>
      <c r="F58" s="416" t="s">
        <v>5447</v>
      </c>
      <c r="G58" s="416"/>
    </row>
    <row r="59" spans="2:7" ht="33" customHeight="1">
      <c r="B59" s="44" t="s">
        <v>5483</v>
      </c>
      <c r="C59" s="139" t="s">
        <v>12</v>
      </c>
      <c r="D59" s="136" t="s">
        <v>5397</v>
      </c>
      <c r="E59" s="8" t="s">
        <v>5404</v>
      </c>
      <c r="F59" s="416" t="s">
        <v>5447</v>
      </c>
      <c r="G59" s="416"/>
    </row>
    <row r="60" spans="2:7" ht="33" customHeight="1">
      <c r="B60" s="44" t="s">
        <v>5484</v>
      </c>
      <c r="C60" s="139" t="s">
        <v>12</v>
      </c>
      <c r="D60" s="136" t="s">
        <v>5397</v>
      </c>
      <c r="E60" s="8" t="s">
        <v>5404</v>
      </c>
      <c r="F60" s="416" t="s">
        <v>5447</v>
      </c>
      <c r="G60" s="416"/>
    </row>
    <row r="61" spans="2:7" ht="33" customHeight="1">
      <c r="B61" s="44" t="s">
        <v>5485</v>
      </c>
      <c r="C61" s="139" t="s">
        <v>12</v>
      </c>
      <c r="D61" s="136" t="s">
        <v>5397</v>
      </c>
      <c r="E61" s="8" t="s">
        <v>5404</v>
      </c>
      <c r="F61" s="416" t="s">
        <v>5447</v>
      </c>
      <c r="G61" s="416"/>
    </row>
    <row r="62" spans="2:7" ht="33" customHeight="1">
      <c r="B62" s="44" t="s">
        <v>5486</v>
      </c>
      <c r="C62" s="139" t="s">
        <v>12</v>
      </c>
      <c r="D62" s="136" t="s">
        <v>5397</v>
      </c>
      <c r="E62" s="8" t="s">
        <v>5404</v>
      </c>
      <c r="F62" s="416" t="s">
        <v>5447</v>
      </c>
      <c r="G62" s="416"/>
    </row>
    <row r="63" spans="2:7" ht="33" customHeight="1">
      <c r="B63" s="44" t="s">
        <v>5487</v>
      </c>
      <c r="C63" s="139" t="s">
        <v>12</v>
      </c>
      <c r="D63" s="136" t="s">
        <v>5397</v>
      </c>
      <c r="E63" s="8" t="s">
        <v>5404</v>
      </c>
      <c r="F63" s="416" t="s">
        <v>5447</v>
      </c>
      <c r="G63" s="416"/>
    </row>
    <row r="64" spans="2:7" ht="33" customHeight="1">
      <c r="B64" s="44" t="s">
        <v>5488</v>
      </c>
      <c r="C64" s="139" t="s">
        <v>12</v>
      </c>
      <c r="D64" s="136" t="s">
        <v>5397</v>
      </c>
      <c r="E64" s="8" t="s">
        <v>5404</v>
      </c>
      <c r="F64" s="416" t="s">
        <v>5447</v>
      </c>
      <c r="G64" s="416"/>
    </row>
    <row r="65" spans="2:7" ht="33" customHeight="1">
      <c r="B65" s="44" t="s">
        <v>5489</v>
      </c>
      <c r="C65" s="139" t="s">
        <v>12</v>
      </c>
      <c r="D65" s="136" t="s">
        <v>5397</v>
      </c>
      <c r="E65" s="8" t="s">
        <v>5404</v>
      </c>
      <c r="F65" s="416" t="s">
        <v>5447</v>
      </c>
      <c r="G65" s="416"/>
    </row>
    <row r="66" spans="2:7" ht="33" customHeight="1">
      <c r="B66" s="44" t="s">
        <v>5490</v>
      </c>
      <c r="C66" s="139" t="s">
        <v>12</v>
      </c>
      <c r="D66" s="136" t="s">
        <v>5397</v>
      </c>
      <c r="E66" s="8" t="s">
        <v>5404</v>
      </c>
      <c r="F66" s="416" t="s">
        <v>5447</v>
      </c>
      <c r="G66" s="416"/>
    </row>
    <row r="67" spans="2:7" ht="33" customHeight="1">
      <c r="B67" s="44" t="s">
        <v>5491</v>
      </c>
      <c r="C67" s="139" t="s">
        <v>12</v>
      </c>
      <c r="D67" s="136" t="s">
        <v>5397</v>
      </c>
      <c r="E67" s="8" t="s">
        <v>5404</v>
      </c>
      <c r="F67" s="416" t="s">
        <v>5447</v>
      </c>
      <c r="G67" s="416"/>
    </row>
    <row r="68" spans="2:7" ht="280.89999999999998" customHeight="1">
      <c r="B68" s="144" t="s">
        <v>5492</v>
      </c>
      <c r="C68" s="139" t="s">
        <v>12</v>
      </c>
      <c r="D68" s="136" t="s">
        <v>5397</v>
      </c>
      <c r="E68" s="8" t="s">
        <v>5404</v>
      </c>
      <c r="F68" s="416" t="s">
        <v>5493</v>
      </c>
      <c r="G68" s="416"/>
    </row>
    <row r="69" spans="2:7" ht="147.6" customHeight="1">
      <c r="B69" s="144" t="s">
        <v>5494</v>
      </c>
      <c r="C69" s="139" t="s">
        <v>12</v>
      </c>
      <c r="D69" s="136" t="s">
        <v>5397</v>
      </c>
      <c r="E69" s="8" t="s">
        <v>5404</v>
      </c>
      <c r="F69" s="416" t="s">
        <v>5495</v>
      </c>
      <c r="G69" s="416"/>
    </row>
    <row r="70" spans="2:7" ht="18" customHeight="1">
      <c r="B70" s="44" t="s">
        <v>5496</v>
      </c>
      <c r="C70" s="139" t="s">
        <v>12</v>
      </c>
      <c r="D70" s="136" t="s">
        <v>5397</v>
      </c>
      <c r="E70" s="8" t="s">
        <v>5404</v>
      </c>
      <c r="F70" s="416" t="s">
        <v>5497</v>
      </c>
      <c r="G70" s="416"/>
    </row>
    <row r="71" spans="2:7" ht="18" customHeight="1">
      <c r="B71" s="44" t="s">
        <v>5498</v>
      </c>
      <c r="C71" s="139" t="s">
        <v>12</v>
      </c>
      <c r="D71" s="136" t="s">
        <v>5397</v>
      </c>
      <c r="E71" s="8" t="s">
        <v>5404</v>
      </c>
      <c r="F71" s="416" t="s">
        <v>5499</v>
      </c>
      <c r="G71" s="416"/>
    </row>
    <row r="72" spans="2:7" ht="33" customHeight="1">
      <c r="B72" s="144" t="s">
        <v>5500</v>
      </c>
      <c r="C72" s="139" t="s">
        <v>12</v>
      </c>
      <c r="D72" s="136" t="s">
        <v>5397</v>
      </c>
      <c r="E72" s="8" t="s">
        <v>5404</v>
      </c>
      <c r="F72" s="416" t="s">
        <v>5501</v>
      </c>
      <c r="G72" s="416"/>
    </row>
    <row r="73" spans="2:7" ht="33" customHeight="1">
      <c r="B73" s="144" t="s">
        <v>5502</v>
      </c>
      <c r="C73" s="139" t="s">
        <v>12</v>
      </c>
      <c r="D73" s="136" t="s">
        <v>5397</v>
      </c>
      <c r="E73" s="8" t="s">
        <v>5404</v>
      </c>
      <c r="F73" s="416" t="s">
        <v>5503</v>
      </c>
      <c r="G73" s="416"/>
    </row>
    <row r="74" spans="2:7" ht="67.150000000000006" customHeight="1">
      <c r="B74" s="44" t="s">
        <v>5504</v>
      </c>
      <c r="C74" s="139" t="s">
        <v>12</v>
      </c>
      <c r="D74" s="136" t="s">
        <v>5397</v>
      </c>
      <c r="E74" s="8" t="s">
        <v>5404</v>
      </c>
      <c r="F74" s="416" t="s">
        <v>5505</v>
      </c>
      <c r="G74" s="416"/>
    </row>
    <row r="75" spans="2:7" ht="48" customHeight="1">
      <c r="B75" s="44" t="s">
        <v>5506</v>
      </c>
      <c r="C75" s="139" t="s">
        <v>12</v>
      </c>
      <c r="D75" s="136" t="s">
        <v>5397</v>
      </c>
      <c r="E75" s="8" t="s">
        <v>5404</v>
      </c>
      <c r="F75" s="416" t="s">
        <v>5507</v>
      </c>
      <c r="G75" s="416"/>
    </row>
    <row r="76" spans="2:7" ht="33" customHeight="1">
      <c r="B76" s="44" t="s">
        <v>5508</v>
      </c>
      <c r="C76" s="139" t="s">
        <v>12</v>
      </c>
      <c r="D76" s="136" t="s">
        <v>5397</v>
      </c>
      <c r="E76" s="8" t="s">
        <v>5404</v>
      </c>
      <c r="F76" s="416" t="s">
        <v>5509</v>
      </c>
      <c r="G76" s="416"/>
    </row>
    <row r="77" spans="2:7" ht="33" customHeight="1">
      <c r="B77" s="44" t="s">
        <v>5510</v>
      </c>
      <c r="C77" s="139" t="s">
        <v>12</v>
      </c>
      <c r="D77" s="136" t="s">
        <v>5397</v>
      </c>
      <c r="E77" s="8" t="s">
        <v>5404</v>
      </c>
      <c r="F77" s="416" t="s">
        <v>5511</v>
      </c>
      <c r="G77" s="416"/>
    </row>
    <row r="78" spans="2:7" ht="48" customHeight="1">
      <c r="B78" s="44" t="s">
        <v>5512</v>
      </c>
      <c r="C78" s="139" t="s">
        <v>12</v>
      </c>
      <c r="D78" s="136" t="s">
        <v>5397</v>
      </c>
      <c r="E78" s="8" t="s">
        <v>5404</v>
      </c>
      <c r="F78" s="416" t="s">
        <v>5513</v>
      </c>
      <c r="G78" s="416"/>
    </row>
    <row r="79" spans="2:7" ht="48" customHeight="1">
      <c r="B79" s="44" t="s">
        <v>5514</v>
      </c>
      <c r="C79" s="139" t="s">
        <v>12</v>
      </c>
      <c r="D79" s="136" t="s">
        <v>5397</v>
      </c>
      <c r="E79" s="8" t="s">
        <v>5404</v>
      </c>
      <c r="F79" s="416" t="s">
        <v>5515</v>
      </c>
      <c r="G79" s="416"/>
    </row>
    <row r="80" spans="2:7" ht="63" customHeight="1">
      <c r="B80" s="44" t="s">
        <v>5516</v>
      </c>
      <c r="C80" s="139" t="s">
        <v>12</v>
      </c>
      <c r="D80" s="136" t="s">
        <v>5397</v>
      </c>
      <c r="E80" s="8" t="s">
        <v>5404</v>
      </c>
      <c r="F80" s="416" t="s">
        <v>5517</v>
      </c>
      <c r="G80" s="416"/>
    </row>
    <row r="81" spans="2:7" ht="18" customHeight="1">
      <c r="B81" s="44" t="s">
        <v>5518</v>
      </c>
      <c r="C81" s="139" t="s">
        <v>12</v>
      </c>
      <c r="D81" s="136" t="s">
        <v>5397</v>
      </c>
      <c r="E81" s="8" t="s">
        <v>5404</v>
      </c>
      <c r="F81" s="416" t="s">
        <v>5519</v>
      </c>
      <c r="G81" s="416"/>
    </row>
    <row r="82" spans="2:7" ht="33" customHeight="1">
      <c r="B82" s="44" t="s">
        <v>5520</v>
      </c>
      <c r="C82" s="139" t="s">
        <v>12</v>
      </c>
      <c r="D82" s="136" t="s">
        <v>5397</v>
      </c>
      <c r="E82" s="8" t="s">
        <v>5404</v>
      </c>
      <c r="F82" s="416" t="s">
        <v>5521</v>
      </c>
      <c r="G82" s="416"/>
    </row>
    <row r="83" spans="2:7" ht="65.45" customHeight="1">
      <c r="B83" s="44" t="s">
        <v>5522</v>
      </c>
      <c r="C83" s="139" t="s">
        <v>12</v>
      </c>
      <c r="D83" s="136" t="s">
        <v>5397</v>
      </c>
      <c r="E83" s="8" t="s">
        <v>5404</v>
      </c>
      <c r="F83" s="416" t="s">
        <v>5523</v>
      </c>
      <c r="G83" s="416"/>
    </row>
    <row r="84" spans="2:7" ht="61.9" customHeight="1">
      <c r="B84" s="144" t="s">
        <v>5524</v>
      </c>
      <c r="C84" s="139" t="s">
        <v>12</v>
      </c>
      <c r="D84" s="136" t="s">
        <v>5397</v>
      </c>
      <c r="E84" s="8" t="s">
        <v>5404</v>
      </c>
      <c r="F84" s="416" t="s">
        <v>5525</v>
      </c>
      <c r="G84" s="416"/>
    </row>
    <row r="85" spans="2:7" ht="61.9" customHeight="1">
      <c r="B85" s="44" t="s">
        <v>5526</v>
      </c>
      <c r="C85" s="139" t="s">
        <v>12</v>
      </c>
      <c r="D85" s="136" t="s">
        <v>5397</v>
      </c>
      <c r="E85" s="8" t="s">
        <v>5404</v>
      </c>
      <c r="F85" s="416" t="s">
        <v>5527</v>
      </c>
      <c r="G85" s="416"/>
    </row>
    <row r="86" spans="2:7" ht="61.9" customHeight="1">
      <c r="B86" s="44" t="s">
        <v>5528</v>
      </c>
      <c r="C86" s="122" t="s">
        <v>7</v>
      </c>
      <c r="D86" s="131" t="s">
        <v>1481</v>
      </c>
      <c r="E86" s="8" t="s">
        <v>5408</v>
      </c>
      <c r="F86" s="416" t="s">
        <v>5529</v>
      </c>
      <c r="G86" s="416"/>
    </row>
    <row r="87" spans="2:7" ht="74.45" customHeight="1">
      <c r="B87" s="44" t="s">
        <v>5530</v>
      </c>
      <c r="C87" s="122" t="s">
        <v>7</v>
      </c>
      <c r="D87" s="131" t="s">
        <v>5401</v>
      </c>
      <c r="E87" s="8" t="s">
        <v>5402</v>
      </c>
      <c r="F87" s="416" t="s">
        <v>5531</v>
      </c>
      <c r="G87" s="416"/>
    </row>
    <row r="88" spans="2:7" ht="33" customHeight="1">
      <c r="B88" s="44" t="s">
        <v>5532</v>
      </c>
      <c r="C88" s="122" t="s">
        <v>7</v>
      </c>
      <c r="D88" s="131" t="s">
        <v>5401</v>
      </c>
      <c r="E88" s="8" t="s">
        <v>5404</v>
      </c>
      <c r="F88" s="416" t="s">
        <v>5533</v>
      </c>
      <c r="G88" s="416"/>
    </row>
    <row r="89" spans="2:7" ht="33" customHeight="1">
      <c r="B89" s="44" t="s">
        <v>5534</v>
      </c>
      <c r="C89" s="122" t="s">
        <v>7</v>
      </c>
      <c r="D89" s="131" t="s">
        <v>5401</v>
      </c>
      <c r="E89" s="8" t="s">
        <v>5404</v>
      </c>
      <c r="F89" s="416" t="s">
        <v>5533</v>
      </c>
      <c r="G89" s="416"/>
    </row>
    <row r="90" spans="2:7" ht="33" customHeight="1">
      <c r="B90" s="44" t="s">
        <v>5535</v>
      </c>
      <c r="C90" s="139" t="s">
        <v>12</v>
      </c>
      <c r="D90" s="136" t="s">
        <v>5397</v>
      </c>
      <c r="E90" s="8" t="s">
        <v>5404</v>
      </c>
      <c r="F90" s="416" t="s">
        <v>5536</v>
      </c>
      <c r="G90" s="416"/>
    </row>
    <row r="91" spans="2:7" ht="283.89999999999998" customHeight="1">
      <c r="B91" s="44" t="s">
        <v>5537</v>
      </c>
      <c r="C91" s="139" t="s">
        <v>12</v>
      </c>
      <c r="D91" s="136" t="s">
        <v>5397</v>
      </c>
      <c r="E91" s="8" t="s">
        <v>5404</v>
      </c>
      <c r="F91" s="416" t="s">
        <v>5538</v>
      </c>
      <c r="G91" s="416"/>
    </row>
    <row r="92" spans="2:7" ht="120" customHeight="1">
      <c r="B92" s="44" t="s">
        <v>5539</v>
      </c>
      <c r="C92" s="139" t="s">
        <v>12</v>
      </c>
      <c r="D92" s="136" t="s">
        <v>5397</v>
      </c>
      <c r="E92" s="8" t="s">
        <v>5404</v>
      </c>
      <c r="F92" s="416" t="s">
        <v>5540</v>
      </c>
      <c r="G92" s="416"/>
    </row>
    <row r="93" spans="2:7" ht="110.45" customHeight="1">
      <c r="B93" s="44" t="s">
        <v>5541</v>
      </c>
      <c r="C93" s="139" t="s">
        <v>12</v>
      </c>
      <c r="D93" s="136" t="s">
        <v>5397</v>
      </c>
      <c r="E93" s="8" t="s">
        <v>5404</v>
      </c>
      <c r="F93" s="416" t="s">
        <v>5542</v>
      </c>
      <c r="G93" s="416"/>
    </row>
    <row r="94" spans="2:7" ht="130.15" customHeight="1">
      <c r="B94" s="44" t="s">
        <v>5543</v>
      </c>
      <c r="C94" s="139" t="s">
        <v>12</v>
      </c>
      <c r="D94" s="136" t="s">
        <v>5397</v>
      </c>
      <c r="E94" s="8" t="s">
        <v>5404</v>
      </c>
      <c r="F94" s="416" t="s">
        <v>5544</v>
      </c>
      <c r="G94" s="416"/>
    </row>
    <row r="95" spans="2:7" ht="63.6" customHeight="1">
      <c r="B95" s="44" t="s">
        <v>5545</v>
      </c>
      <c r="C95" s="139" t="s">
        <v>12</v>
      </c>
      <c r="D95" s="136" t="s">
        <v>5397</v>
      </c>
      <c r="E95" s="8" t="s">
        <v>5404</v>
      </c>
      <c r="F95" s="416" t="s">
        <v>5546</v>
      </c>
      <c r="G95" s="416"/>
    </row>
    <row r="96" spans="2:7" ht="90" customHeight="1">
      <c r="B96" s="44" t="s">
        <v>5547</v>
      </c>
      <c r="C96" s="139" t="s">
        <v>12</v>
      </c>
      <c r="D96" s="136" t="s">
        <v>5397</v>
      </c>
      <c r="E96" s="8" t="s">
        <v>5404</v>
      </c>
      <c r="F96" s="416" t="s">
        <v>5548</v>
      </c>
      <c r="G96" s="416"/>
    </row>
    <row r="97" spans="2:7" ht="64.150000000000006" customHeight="1">
      <c r="B97" s="44" t="s">
        <v>5549</v>
      </c>
      <c r="C97" s="139" t="s">
        <v>12</v>
      </c>
      <c r="D97" s="136" t="s">
        <v>5397</v>
      </c>
      <c r="E97" s="8" t="s">
        <v>5404</v>
      </c>
      <c r="F97" s="416" t="s">
        <v>5550</v>
      </c>
      <c r="G97" s="416"/>
    </row>
    <row r="98" spans="2:7" ht="64.150000000000006" customHeight="1">
      <c r="B98" s="44" t="s">
        <v>5551</v>
      </c>
      <c r="C98" s="139" t="s">
        <v>12</v>
      </c>
      <c r="D98" s="136" t="s">
        <v>5397</v>
      </c>
      <c r="E98" s="8" t="s">
        <v>5404</v>
      </c>
      <c r="F98" s="416" t="s">
        <v>5552</v>
      </c>
      <c r="G98" s="416"/>
    </row>
    <row r="99" spans="2:7" ht="64.150000000000006" customHeight="1">
      <c r="B99" s="44" t="s">
        <v>5553</v>
      </c>
      <c r="C99" s="139" t="s">
        <v>12</v>
      </c>
      <c r="D99" s="136" t="s">
        <v>5397</v>
      </c>
      <c r="E99" s="8" t="s">
        <v>5404</v>
      </c>
      <c r="F99" s="416" t="s">
        <v>5554</v>
      </c>
      <c r="G99" s="416"/>
    </row>
    <row r="100" spans="2:7" ht="22.9" customHeight="1">
      <c r="B100" s="44" t="s">
        <v>5555</v>
      </c>
      <c r="C100" s="139" t="s">
        <v>12</v>
      </c>
      <c r="D100" s="136" t="s">
        <v>5397</v>
      </c>
      <c r="E100" s="8" t="s">
        <v>5404</v>
      </c>
      <c r="F100" s="416" t="s">
        <v>5556</v>
      </c>
      <c r="G100" s="416"/>
    </row>
    <row r="101" spans="2:7" ht="105" customHeight="1">
      <c r="B101" s="44" t="s">
        <v>5557</v>
      </c>
      <c r="C101" s="139" t="s">
        <v>12</v>
      </c>
      <c r="D101" s="136" t="s">
        <v>5397</v>
      </c>
      <c r="E101" s="8" t="s">
        <v>5404</v>
      </c>
      <c r="F101" s="416" t="s">
        <v>5558</v>
      </c>
      <c r="G101" s="416"/>
    </row>
    <row r="102" spans="2:7" ht="36" customHeight="1">
      <c r="B102" s="44" t="s">
        <v>5559</v>
      </c>
      <c r="C102" s="139" t="s">
        <v>12</v>
      </c>
      <c r="D102" s="136" t="s">
        <v>5397</v>
      </c>
      <c r="E102" s="8" t="s">
        <v>5404</v>
      </c>
      <c r="F102" s="416" t="s">
        <v>5560</v>
      </c>
      <c r="G102" s="416"/>
    </row>
    <row r="103" spans="2:7" ht="120" customHeight="1">
      <c r="B103" s="44" t="s">
        <v>5561</v>
      </c>
      <c r="C103" s="139" t="s">
        <v>12</v>
      </c>
      <c r="D103" s="136" t="s">
        <v>5397</v>
      </c>
      <c r="E103" s="8" t="s">
        <v>5404</v>
      </c>
      <c r="F103" s="416" t="s">
        <v>5562</v>
      </c>
      <c r="G103" s="416"/>
    </row>
    <row r="104" spans="2:7" ht="207" customHeight="1">
      <c r="B104" s="44" t="s">
        <v>5563</v>
      </c>
      <c r="C104" s="139" t="s">
        <v>12</v>
      </c>
      <c r="D104" s="136" t="s">
        <v>5397</v>
      </c>
      <c r="E104" s="8" t="s">
        <v>5404</v>
      </c>
      <c r="F104" s="416" t="s">
        <v>5564</v>
      </c>
      <c r="G104" s="416"/>
    </row>
    <row r="105" spans="2:7" ht="53.45" customHeight="1">
      <c r="B105" s="44" t="s">
        <v>5565</v>
      </c>
      <c r="C105" s="139" t="s">
        <v>12</v>
      </c>
      <c r="D105" s="136" t="s">
        <v>5397</v>
      </c>
      <c r="E105" s="8" t="s">
        <v>5404</v>
      </c>
      <c r="F105" s="416" t="s">
        <v>5566</v>
      </c>
      <c r="G105" s="416"/>
    </row>
    <row r="106" spans="2:7" ht="90" customHeight="1">
      <c r="B106" s="44" t="s">
        <v>5567</v>
      </c>
      <c r="C106" s="139" t="s">
        <v>12</v>
      </c>
      <c r="D106" s="136" t="s">
        <v>5397</v>
      </c>
      <c r="E106" s="8" t="s">
        <v>5404</v>
      </c>
      <c r="F106" s="416" t="s">
        <v>5568</v>
      </c>
      <c r="G106" s="416"/>
    </row>
    <row r="107" spans="2:7" ht="18" customHeight="1">
      <c r="B107" s="44" t="s">
        <v>5569</v>
      </c>
      <c r="C107" s="139" t="s">
        <v>12</v>
      </c>
      <c r="D107" s="136" t="s">
        <v>5397</v>
      </c>
      <c r="E107" s="8" t="s">
        <v>5404</v>
      </c>
      <c r="F107" s="416" t="s">
        <v>5570</v>
      </c>
      <c r="G107" s="416"/>
    </row>
    <row r="108" spans="2:7" ht="48" customHeight="1">
      <c r="B108" s="144" t="s">
        <v>5571</v>
      </c>
      <c r="C108" s="139" t="s">
        <v>12</v>
      </c>
      <c r="D108" s="136" t="s">
        <v>5397</v>
      </c>
      <c r="E108" s="8" t="s">
        <v>5404</v>
      </c>
      <c r="F108" s="416" t="s">
        <v>5572</v>
      </c>
      <c r="G108" s="416"/>
    </row>
    <row r="109" spans="2:7" ht="93" customHeight="1">
      <c r="B109" s="44" t="s">
        <v>5573</v>
      </c>
      <c r="C109" s="139" t="s">
        <v>12</v>
      </c>
      <c r="D109" s="136" t="s">
        <v>5397</v>
      </c>
      <c r="E109" s="8" t="s">
        <v>5404</v>
      </c>
      <c r="F109" s="416" t="s">
        <v>5574</v>
      </c>
      <c r="G109" s="416"/>
    </row>
    <row r="110" spans="2:7" ht="48" customHeight="1">
      <c r="B110" s="44" t="s">
        <v>5575</v>
      </c>
      <c r="C110" s="139" t="s">
        <v>12</v>
      </c>
      <c r="D110" s="136" t="s">
        <v>5397</v>
      </c>
      <c r="E110" s="8" t="s">
        <v>5404</v>
      </c>
      <c r="F110" s="416" t="s">
        <v>5576</v>
      </c>
      <c r="G110" s="416"/>
    </row>
    <row r="111" spans="2:7" ht="33" customHeight="1">
      <c r="B111" s="44" t="s">
        <v>5577</v>
      </c>
      <c r="C111" s="139" t="s">
        <v>12</v>
      </c>
      <c r="D111" s="136" t="s">
        <v>5397</v>
      </c>
      <c r="E111" s="8" t="s">
        <v>5404</v>
      </c>
      <c r="F111" s="416" t="s">
        <v>5578</v>
      </c>
      <c r="G111" s="416"/>
    </row>
    <row r="112" spans="2:7" ht="33" customHeight="1">
      <c r="B112" s="144" t="s">
        <v>5579</v>
      </c>
      <c r="C112" s="139" t="s">
        <v>12</v>
      </c>
      <c r="D112" s="136" t="s">
        <v>5397</v>
      </c>
      <c r="E112" s="8" t="s">
        <v>5404</v>
      </c>
      <c r="F112" s="416" t="s">
        <v>5580</v>
      </c>
      <c r="G112" s="416"/>
    </row>
    <row r="113" spans="2:7" ht="91.15" customHeight="1">
      <c r="B113" s="44" t="s">
        <v>5581</v>
      </c>
      <c r="C113" s="139" t="s">
        <v>12</v>
      </c>
      <c r="D113" s="136" t="s">
        <v>5397</v>
      </c>
      <c r="E113" s="8" t="s">
        <v>5404</v>
      </c>
      <c r="F113" s="416" t="s">
        <v>5582</v>
      </c>
      <c r="G113" s="416"/>
    </row>
    <row r="114" spans="2:7" ht="48" customHeight="1">
      <c r="B114" s="144" t="s">
        <v>5583</v>
      </c>
      <c r="C114" s="139" t="s">
        <v>12</v>
      </c>
      <c r="D114" s="136" t="s">
        <v>5397</v>
      </c>
      <c r="E114" s="8" t="s">
        <v>5404</v>
      </c>
      <c r="F114" s="416" t="s">
        <v>5584</v>
      </c>
      <c r="G114" s="416"/>
    </row>
    <row r="115" spans="2:7" ht="48" customHeight="1">
      <c r="B115" s="44" t="s">
        <v>5585</v>
      </c>
      <c r="C115" s="139" t="s">
        <v>12</v>
      </c>
      <c r="D115" s="136" t="s">
        <v>5397</v>
      </c>
      <c r="E115" s="8" t="s">
        <v>5404</v>
      </c>
      <c r="F115" s="416" t="s">
        <v>5586</v>
      </c>
      <c r="G115" s="416"/>
    </row>
    <row r="116" spans="2:7" ht="64.900000000000006" customHeight="1">
      <c r="B116" s="44" t="s">
        <v>5587</v>
      </c>
      <c r="C116" s="139" t="s">
        <v>12</v>
      </c>
      <c r="D116" s="136" t="s">
        <v>5397</v>
      </c>
      <c r="E116" s="8" t="s">
        <v>5404</v>
      </c>
      <c r="F116" s="416" t="s">
        <v>5588</v>
      </c>
      <c r="G116" s="416"/>
    </row>
    <row r="117" spans="2:7" ht="64.900000000000006" customHeight="1">
      <c r="B117" s="44" t="s">
        <v>5589</v>
      </c>
      <c r="C117" s="139" t="s">
        <v>12</v>
      </c>
      <c r="D117" s="136" t="s">
        <v>5397</v>
      </c>
      <c r="E117" s="8" t="s">
        <v>5404</v>
      </c>
      <c r="F117" s="416" t="s">
        <v>5588</v>
      </c>
      <c r="G117" s="416"/>
    </row>
    <row r="118" spans="2:7" ht="76.150000000000006" customHeight="1">
      <c r="B118" s="44" t="s">
        <v>5590</v>
      </c>
      <c r="C118" s="139" t="s">
        <v>12</v>
      </c>
      <c r="D118" s="136" t="s">
        <v>5397</v>
      </c>
      <c r="E118" s="8" t="s">
        <v>5404</v>
      </c>
      <c r="F118" s="416" t="s">
        <v>5591</v>
      </c>
      <c r="G118" s="416"/>
    </row>
    <row r="119" spans="2:7" ht="18" customHeight="1">
      <c r="B119" s="44" t="s">
        <v>5592</v>
      </c>
      <c r="C119" s="139" t="s">
        <v>12</v>
      </c>
      <c r="D119" s="136" t="s">
        <v>5397</v>
      </c>
      <c r="E119" s="8" t="s">
        <v>5404</v>
      </c>
      <c r="F119" s="416" t="s">
        <v>5593</v>
      </c>
      <c r="G119" s="416"/>
    </row>
    <row r="120" spans="2:7" ht="135.6" customHeight="1">
      <c r="B120" s="44" t="s">
        <v>5594</v>
      </c>
      <c r="C120" s="139" t="s">
        <v>12</v>
      </c>
      <c r="D120" s="136" t="s">
        <v>5397</v>
      </c>
      <c r="E120" s="8" t="s">
        <v>5404</v>
      </c>
      <c r="F120" s="416" t="s">
        <v>5595</v>
      </c>
      <c r="G120" s="416"/>
    </row>
    <row r="121" spans="2:7" ht="18" customHeight="1">
      <c r="B121" s="44" t="s">
        <v>5596</v>
      </c>
      <c r="C121" s="139" t="s">
        <v>12</v>
      </c>
      <c r="D121" s="136" t="s">
        <v>5397</v>
      </c>
      <c r="E121" s="8" t="s">
        <v>5404</v>
      </c>
      <c r="F121" s="416" t="s">
        <v>5597</v>
      </c>
      <c r="G121" s="416"/>
    </row>
    <row r="122" spans="2:7" ht="66" customHeight="1">
      <c r="B122" s="44" t="s">
        <v>5598</v>
      </c>
      <c r="C122" s="139" t="s">
        <v>12</v>
      </c>
      <c r="D122" s="136" t="s">
        <v>5397</v>
      </c>
      <c r="E122" s="8" t="s">
        <v>5404</v>
      </c>
      <c r="F122" s="416" t="s">
        <v>5599</v>
      </c>
      <c r="G122" s="416"/>
    </row>
    <row r="123" spans="2:7" ht="87.6" customHeight="1">
      <c r="B123" s="144" t="s">
        <v>5600</v>
      </c>
      <c r="C123" s="139" t="s">
        <v>12</v>
      </c>
      <c r="D123" s="136" t="s">
        <v>5397</v>
      </c>
      <c r="E123" s="8" t="s">
        <v>5404</v>
      </c>
      <c r="F123" s="416" t="s">
        <v>5601</v>
      </c>
      <c r="G123" s="416"/>
    </row>
    <row r="124" spans="2:7" ht="66" customHeight="1">
      <c r="B124" s="44" t="s">
        <v>5602</v>
      </c>
      <c r="C124" s="139" t="s">
        <v>12</v>
      </c>
      <c r="D124" s="136" t="s">
        <v>5397</v>
      </c>
      <c r="E124" s="8" t="s">
        <v>5404</v>
      </c>
      <c r="F124" s="416" t="s">
        <v>5603</v>
      </c>
      <c r="G124" s="416"/>
    </row>
    <row r="125" spans="2:7" ht="73.150000000000006" customHeight="1">
      <c r="B125" s="44" t="s">
        <v>5604</v>
      </c>
      <c r="C125" s="139" t="s">
        <v>12</v>
      </c>
      <c r="D125" s="136" t="s">
        <v>5397</v>
      </c>
      <c r="E125" s="8" t="s">
        <v>5404</v>
      </c>
      <c r="F125" s="416" t="s">
        <v>5605</v>
      </c>
      <c r="G125" s="416"/>
    </row>
    <row r="126" spans="2:7" ht="66" customHeight="1">
      <c r="B126" s="144" t="s">
        <v>5606</v>
      </c>
      <c r="C126" s="139" t="s">
        <v>12</v>
      </c>
      <c r="D126" s="136" t="s">
        <v>5397</v>
      </c>
      <c r="E126" s="8" t="s">
        <v>5404</v>
      </c>
      <c r="F126" s="416" t="s">
        <v>5607</v>
      </c>
      <c r="G126" s="416"/>
    </row>
    <row r="127" spans="2:7" ht="145.15" customHeight="1">
      <c r="B127" s="44" t="s">
        <v>5608</v>
      </c>
      <c r="C127" s="139" t="s">
        <v>12</v>
      </c>
      <c r="D127" s="136" t="s">
        <v>5397</v>
      </c>
      <c r="E127" s="8" t="s">
        <v>5404</v>
      </c>
      <c r="F127" s="416" t="s">
        <v>5609</v>
      </c>
      <c r="G127" s="416"/>
    </row>
    <row r="128" spans="2:7" ht="162.6" customHeight="1">
      <c r="B128" s="44" t="s">
        <v>5610</v>
      </c>
      <c r="C128" s="139" t="s">
        <v>12</v>
      </c>
      <c r="D128" s="136" t="s">
        <v>5397</v>
      </c>
      <c r="E128" s="8" t="s">
        <v>5404</v>
      </c>
      <c r="F128" s="416" t="s">
        <v>5611</v>
      </c>
      <c r="G128" s="416"/>
    </row>
    <row r="129" spans="2:7" ht="95.45" customHeight="1">
      <c r="B129" s="44" t="s">
        <v>5612</v>
      </c>
      <c r="C129" s="139" t="s">
        <v>12</v>
      </c>
      <c r="D129" s="136" t="s">
        <v>5397</v>
      </c>
      <c r="E129" s="8" t="s">
        <v>5404</v>
      </c>
      <c r="F129" s="416" t="s">
        <v>5613</v>
      </c>
      <c r="G129" s="416"/>
    </row>
    <row r="130" spans="2:7" ht="190.15" customHeight="1">
      <c r="B130" s="44" t="s">
        <v>5614</v>
      </c>
      <c r="C130" s="139" t="s">
        <v>12</v>
      </c>
      <c r="D130" s="136" t="s">
        <v>5397</v>
      </c>
      <c r="E130" s="8" t="s">
        <v>5404</v>
      </c>
      <c r="F130" s="416" t="s">
        <v>5615</v>
      </c>
      <c r="G130" s="416"/>
    </row>
    <row r="131" spans="2:7" ht="205.9" customHeight="1">
      <c r="B131" s="44" t="s">
        <v>5616</v>
      </c>
      <c r="C131" s="139" t="s">
        <v>12</v>
      </c>
      <c r="D131" s="136" t="s">
        <v>5397</v>
      </c>
      <c r="E131" s="8" t="s">
        <v>5404</v>
      </c>
      <c r="F131" s="416" t="s">
        <v>5617</v>
      </c>
      <c r="G131" s="416"/>
    </row>
    <row r="132" spans="2:7" s="88" customFormat="1">
      <c r="B132" s="140"/>
      <c r="C132" s="141"/>
      <c r="D132" s="140"/>
      <c r="E132" s="142"/>
      <c r="F132" s="142"/>
    </row>
    <row r="133" spans="2:7" s="88" customFormat="1">
      <c r="B133" s="140"/>
      <c r="C133" s="141"/>
      <c r="D133" s="140"/>
      <c r="E133" s="142"/>
      <c r="F133" s="142"/>
    </row>
    <row r="134" spans="2:7" s="88" customFormat="1">
      <c r="B134" s="140"/>
      <c r="C134" s="141"/>
      <c r="D134" s="140"/>
      <c r="E134" s="142"/>
      <c r="F134" s="142"/>
    </row>
    <row r="135" spans="2:7" s="88" customFormat="1">
      <c r="B135" s="140"/>
      <c r="C135" s="141"/>
      <c r="D135" s="140"/>
      <c r="E135" s="142"/>
      <c r="F135" s="142"/>
    </row>
    <row r="136" spans="2:7" s="88" customFormat="1">
      <c r="B136" s="140"/>
      <c r="C136" s="141"/>
      <c r="D136" s="140"/>
      <c r="E136" s="142"/>
      <c r="F136" s="142"/>
    </row>
    <row r="137" spans="2:7" s="88" customFormat="1">
      <c r="B137" s="140"/>
      <c r="C137" s="141"/>
      <c r="D137" s="140"/>
      <c r="E137" s="142"/>
      <c r="F137" s="142"/>
    </row>
    <row r="138" spans="2:7" s="88" customFormat="1">
      <c r="B138" s="140"/>
      <c r="C138" s="141"/>
      <c r="D138" s="140"/>
      <c r="E138" s="142"/>
      <c r="F138" s="142"/>
    </row>
    <row r="139" spans="2:7" s="88" customFormat="1">
      <c r="B139" s="140"/>
      <c r="C139" s="141"/>
      <c r="D139" s="140"/>
      <c r="E139" s="142"/>
      <c r="F139" s="142"/>
    </row>
    <row r="140" spans="2:7" s="88" customFormat="1">
      <c r="B140" s="140"/>
      <c r="C140" s="141"/>
      <c r="D140" s="140"/>
      <c r="E140" s="142"/>
      <c r="F140" s="142"/>
    </row>
    <row r="141" spans="2:7" s="88" customFormat="1">
      <c r="B141" s="140"/>
      <c r="C141" s="141"/>
      <c r="D141" s="140"/>
      <c r="E141" s="142"/>
      <c r="F141" s="142"/>
    </row>
    <row r="142" spans="2:7" s="88" customFormat="1">
      <c r="B142" s="140"/>
      <c r="C142" s="141"/>
      <c r="D142" s="140"/>
      <c r="E142" s="142"/>
      <c r="F142" s="142"/>
    </row>
    <row r="143" spans="2:7" s="88" customFormat="1">
      <c r="B143" s="140"/>
      <c r="C143" s="141"/>
      <c r="D143" s="140"/>
      <c r="E143" s="142"/>
      <c r="F143" s="142"/>
    </row>
    <row r="144" spans="2:7" s="88" customFormat="1">
      <c r="B144" s="140"/>
      <c r="C144" s="141"/>
      <c r="D144" s="140"/>
      <c r="E144" s="142"/>
      <c r="F144" s="142"/>
    </row>
    <row r="145" spans="2:6" s="88" customFormat="1">
      <c r="B145" s="140"/>
      <c r="C145" s="141"/>
      <c r="D145" s="140"/>
      <c r="E145" s="142"/>
      <c r="F145" s="142"/>
    </row>
    <row r="146" spans="2:6" s="88" customFormat="1">
      <c r="B146" s="140"/>
      <c r="C146" s="141"/>
      <c r="D146" s="140"/>
      <c r="E146" s="142"/>
      <c r="F146" s="142"/>
    </row>
    <row r="147" spans="2:6" s="88" customFormat="1">
      <c r="B147" s="140"/>
      <c r="C147" s="141"/>
      <c r="D147" s="140"/>
      <c r="E147" s="142"/>
      <c r="F147" s="142"/>
    </row>
    <row r="148" spans="2:6" s="88" customFormat="1">
      <c r="B148" s="140"/>
      <c r="C148" s="141"/>
      <c r="D148" s="140"/>
      <c r="E148" s="142"/>
      <c r="F148" s="142"/>
    </row>
    <row r="149" spans="2:6" s="88" customFormat="1">
      <c r="B149" s="140"/>
      <c r="C149" s="141"/>
      <c r="D149" s="140"/>
      <c r="E149" s="142"/>
      <c r="F149" s="142"/>
    </row>
    <row r="150" spans="2:6" s="88" customFormat="1">
      <c r="B150" s="140"/>
      <c r="C150" s="141"/>
      <c r="D150" s="140"/>
      <c r="E150" s="142"/>
      <c r="F150" s="142"/>
    </row>
    <row r="151" spans="2:6" s="88" customFormat="1">
      <c r="B151" s="140"/>
      <c r="C151" s="141"/>
      <c r="D151" s="140"/>
      <c r="E151" s="142"/>
      <c r="F151" s="142"/>
    </row>
    <row r="152" spans="2:6" s="88" customFormat="1">
      <c r="B152" s="140"/>
      <c r="C152" s="141"/>
      <c r="D152" s="140"/>
      <c r="E152" s="142"/>
      <c r="F152" s="142"/>
    </row>
    <row r="153" spans="2:6" s="88" customFormat="1">
      <c r="B153" s="140"/>
      <c r="C153" s="141"/>
      <c r="D153" s="140"/>
      <c r="E153" s="142"/>
      <c r="F153" s="142"/>
    </row>
    <row r="154" spans="2:6" s="88" customFormat="1">
      <c r="B154" s="140"/>
      <c r="C154" s="141"/>
      <c r="D154" s="140"/>
      <c r="E154" s="142"/>
      <c r="F154" s="142"/>
    </row>
    <row r="155" spans="2:6" s="88" customFormat="1">
      <c r="B155" s="140"/>
      <c r="C155" s="141"/>
      <c r="D155" s="140"/>
      <c r="E155" s="142"/>
      <c r="F155" s="142"/>
    </row>
    <row r="156" spans="2:6" s="88" customFormat="1">
      <c r="B156" s="140"/>
      <c r="C156" s="141"/>
      <c r="D156" s="140"/>
      <c r="E156" s="142"/>
      <c r="F156" s="142"/>
    </row>
    <row r="157" spans="2:6" s="88" customFormat="1">
      <c r="B157" s="140"/>
      <c r="C157" s="141"/>
      <c r="D157" s="140"/>
      <c r="E157" s="142"/>
      <c r="F157" s="142"/>
    </row>
    <row r="158" spans="2:6" s="88" customFormat="1">
      <c r="B158" s="140"/>
      <c r="C158" s="141"/>
      <c r="D158" s="140"/>
      <c r="E158" s="142"/>
      <c r="F158" s="142"/>
    </row>
    <row r="159" spans="2:6" s="88" customFormat="1">
      <c r="B159" s="140"/>
      <c r="C159" s="141"/>
      <c r="D159" s="140"/>
      <c r="E159" s="142"/>
      <c r="F159" s="142"/>
    </row>
    <row r="160" spans="2:6" s="88" customFormat="1">
      <c r="B160" s="140"/>
      <c r="C160" s="141"/>
      <c r="D160" s="140"/>
      <c r="E160" s="142"/>
      <c r="F160" s="142"/>
    </row>
    <row r="161" spans="2:6" s="88" customFormat="1">
      <c r="B161" s="140"/>
      <c r="C161" s="141"/>
      <c r="D161" s="140"/>
      <c r="E161" s="142"/>
      <c r="F161" s="142"/>
    </row>
    <row r="162" spans="2:6" s="88" customFormat="1">
      <c r="B162" s="140"/>
      <c r="C162" s="141"/>
      <c r="D162" s="140"/>
      <c r="E162" s="142"/>
      <c r="F162" s="142"/>
    </row>
    <row r="163" spans="2:6" s="88" customFormat="1">
      <c r="B163" s="140"/>
      <c r="C163" s="141"/>
      <c r="D163" s="140"/>
      <c r="E163" s="142"/>
      <c r="F163" s="142"/>
    </row>
    <row r="164" spans="2:6" s="88" customFormat="1">
      <c r="B164" s="140"/>
      <c r="C164" s="141"/>
      <c r="D164" s="140"/>
      <c r="E164" s="142"/>
      <c r="F164" s="142"/>
    </row>
    <row r="165" spans="2:6" s="88" customFormat="1">
      <c r="B165" s="140"/>
      <c r="C165" s="141"/>
      <c r="D165" s="140"/>
      <c r="E165" s="142"/>
      <c r="F165" s="142"/>
    </row>
    <row r="166" spans="2:6" s="88" customFormat="1">
      <c r="B166" s="140"/>
      <c r="C166" s="141"/>
      <c r="D166" s="140"/>
      <c r="E166" s="142"/>
      <c r="F166" s="142"/>
    </row>
    <row r="167" spans="2:6" s="88" customFormat="1">
      <c r="B167" s="140"/>
      <c r="C167" s="141"/>
      <c r="D167" s="140"/>
      <c r="E167" s="142"/>
      <c r="F167" s="142"/>
    </row>
    <row r="168" spans="2:6" s="88" customFormat="1">
      <c r="B168" s="140"/>
      <c r="C168" s="141"/>
      <c r="D168" s="140"/>
      <c r="E168" s="142"/>
      <c r="F168" s="142"/>
    </row>
    <row r="169" spans="2:6" s="88" customFormat="1">
      <c r="B169" s="140"/>
      <c r="C169" s="141"/>
      <c r="D169" s="140"/>
      <c r="E169" s="142"/>
      <c r="F169" s="142"/>
    </row>
    <row r="170" spans="2:6" s="88" customFormat="1">
      <c r="B170" s="140"/>
      <c r="C170" s="141"/>
      <c r="D170" s="140"/>
      <c r="E170" s="142"/>
      <c r="F170" s="142"/>
    </row>
    <row r="171" spans="2:6" s="88" customFormat="1">
      <c r="B171" s="140"/>
      <c r="C171" s="141"/>
      <c r="D171" s="140"/>
      <c r="E171" s="142"/>
      <c r="F171" s="142"/>
    </row>
    <row r="172" spans="2:6" s="88" customFormat="1">
      <c r="B172" s="140"/>
      <c r="C172" s="141"/>
      <c r="D172" s="140"/>
      <c r="E172" s="142"/>
      <c r="F172" s="142"/>
    </row>
    <row r="173" spans="2:6" s="88" customFormat="1">
      <c r="B173" s="140"/>
      <c r="C173" s="141"/>
      <c r="D173" s="140"/>
      <c r="E173" s="142"/>
      <c r="F173" s="142"/>
    </row>
    <row r="174" spans="2:6" s="88" customFormat="1">
      <c r="B174" s="140"/>
      <c r="C174" s="141"/>
      <c r="D174" s="140"/>
      <c r="E174" s="142"/>
      <c r="F174" s="142"/>
    </row>
    <row r="175" spans="2:6" s="88" customFormat="1">
      <c r="B175" s="140"/>
      <c r="C175" s="141"/>
      <c r="D175" s="140"/>
      <c r="E175" s="142"/>
      <c r="F175" s="142"/>
    </row>
    <row r="176" spans="2:6" s="88" customFormat="1">
      <c r="B176" s="140"/>
      <c r="C176" s="141"/>
      <c r="D176" s="140"/>
      <c r="E176" s="142"/>
      <c r="F176" s="142"/>
    </row>
    <row r="177" spans="2:6" s="88" customFormat="1">
      <c r="B177" s="140"/>
      <c r="C177" s="141"/>
      <c r="D177" s="140"/>
      <c r="E177" s="142"/>
      <c r="F177" s="142"/>
    </row>
    <row r="178" spans="2:6" s="88" customFormat="1">
      <c r="B178" s="140"/>
      <c r="C178" s="141"/>
      <c r="D178" s="140"/>
      <c r="E178" s="142"/>
      <c r="F178" s="142"/>
    </row>
    <row r="179" spans="2:6" s="88" customFormat="1">
      <c r="B179" s="140"/>
      <c r="C179" s="141"/>
      <c r="D179" s="140"/>
      <c r="E179" s="142"/>
      <c r="F179" s="142"/>
    </row>
    <row r="180" spans="2:6" s="88" customFormat="1">
      <c r="B180" s="140"/>
      <c r="C180" s="141"/>
      <c r="D180" s="140"/>
      <c r="E180" s="142"/>
      <c r="F180" s="142"/>
    </row>
    <row r="181" spans="2:6" s="88" customFormat="1">
      <c r="B181" s="140"/>
      <c r="C181" s="141"/>
      <c r="D181" s="140"/>
      <c r="E181" s="142"/>
      <c r="F181" s="142"/>
    </row>
    <row r="182" spans="2:6" s="88" customFormat="1">
      <c r="B182" s="140"/>
      <c r="C182" s="141"/>
      <c r="D182" s="140"/>
      <c r="E182" s="142"/>
      <c r="F182" s="142"/>
    </row>
    <row r="183" spans="2:6" s="88" customFormat="1">
      <c r="B183" s="140"/>
      <c r="C183" s="141"/>
      <c r="D183" s="140"/>
      <c r="E183" s="142"/>
      <c r="F183" s="142"/>
    </row>
    <row r="184" spans="2:6" s="88" customFormat="1">
      <c r="B184" s="140"/>
      <c r="C184" s="141"/>
      <c r="D184" s="140"/>
      <c r="E184" s="142"/>
      <c r="F184" s="142"/>
    </row>
    <row r="185" spans="2:6" s="88" customFormat="1">
      <c r="B185" s="140"/>
      <c r="C185" s="141"/>
      <c r="D185" s="140"/>
      <c r="E185" s="142"/>
      <c r="F185" s="142"/>
    </row>
    <row r="186" spans="2:6" s="88" customFormat="1">
      <c r="B186" s="140"/>
      <c r="C186" s="141"/>
      <c r="D186" s="140"/>
      <c r="E186" s="142"/>
      <c r="F186" s="142"/>
    </row>
    <row r="187" spans="2:6" s="88" customFormat="1">
      <c r="B187" s="140"/>
      <c r="C187" s="141"/>
      <c r="D187" s="140"/>
      <c r="E187" s="142"/>
      <c r="F187" s="142"/>
    </row>
    <row r="188" spans="2:6" s="88" customFormat="1">
      <c r="B188" s="140"/>
      <c r="C188" s="141"/>
      <c r="D188" s="140"/>
      <c r="E188" s="142"/>
      <c r="F188" s="142"/>
    </row>
    <row r="189" spans="2:6" s="88" customFormat="1">
      <c r="B189" s="140"/>
      <c r="C189" s="141"/>
      <c r="D189" s="140"/>
      <c r="E189" s="142"/>
      <c r="F189" s="142"/>
    </row>
    <row r="190" spans="2:6" s="88" customFormat="1">
      <c r="B190" s="140"/>
      <c r="C190" s="141"/>
      <c r="D190" s="140"/>
      <c r="E190" s="142"/>
      <c r="F190" s="142"/>
    </row>
    <row r="191" spans="2:6" s="88" customFormat="1">
      <c r="B191" s="140"/>
      <c r="C191" s="141"/>
      <c r="D191" s="140"/>
      <c r="E191" s="142"/>
      <c r="F191" s="142"/>
    </row>
    <row r="192" spans="2:6" s="88" customFormat="1">
      <c r="B192" s="140"/>
      <c r="C192" s="141"/>
      <c r="D192" s="140"/>
      <c r="E192" s="142"/>
      <c r="F192" s="142"/>
    </row>
    <row r="193" spans="2:6" s="88" customFormat="1">
      <c r="B193" s="140"/>
      <c r="C193" s="141"/>
      <c r="D193" s="140"/>
      <c r="E193" s="142"/>
      <c r="F193" s="142"/>
    </row>
    <row r="194" spans="2:6" s="88" customFormat="1">
      <c r="B194" s="140"/>
      <c r="C194" s="141"/>
      <c r="D194" s="140"/>
      <c r="E194" s="142"/>
      <c r="F194" s="142"/>
    </row>
    <row r="195" spans="2:6" s="88" customFormat="1">
      <c r="B195" s="140"/>
      <c r="C195" s="141"/>
      <c r="D195" s="140"/>
      <c r="E195" s="142"/>
      <c r="F195" s="142"/>
    </row>
    <row r="196" spans="2:6" s="88" customFormat="1">
      <c r="B196" s="140"/>
      <c r="C196" s="141"/>
      <c r="D196" s="140"/>
      <c r="E196" s="142"/>
      <c r="F196" s="142"/>
    </row>
    <row r="197" spans="2:6" s="88" customFormat="1">
      <c r="B197" s="140"/>
      <c r="C197" s="141"/>
      <c r="D197" s="140"/>
      <c r="E197" s="142"/>
      <c r="F197" s="142"/>
    </row>
    <row r="198" spans="2:6" s="88" customFormat="1">
      <c r="B198" s="140"/>
      <c r="C198" s="141"/>
      <c r="D198" s="140"/>
      <c r="E198" s="142"/>
      <c r="F198" s="142"/>
    </row>
    <row r="199" spans="2:6" s="88" customFormat="1">
      <c r="B199" s="140"/>
      <c r="C199" s="141"/>
      <c r="D199" s="140"/>
      <c r="E199" s="142"/>
      <c r="F199" s="142"/>
    </row>
    <row r="200" spans="2:6" s="88" customFormat="1">
      <c r="B200" s="140"/>
      <c r="C200" s="141"/>
      <c r="D200" s="140"/>
      <c r="E200" s="142"/>
      <c r="F200" s="142"/>
    </row>
    <row r="201" spans="2:6" s="88" customFormat="1">
      <c r="B201" s="140"/>
      <c r="C201" s="141"/>
      <c r="D201" s="140"/>
      <c r="E201" s="142"/>
      <c r="F201" s="142"/>
    </row>
    <row r="202" spans="2:6" s="88" customFormat="1">
      <c r="B202" s="140"/>
      <c r="C202" s="141"/>
      <c r="D202" s="140"/>
      <c r="E202" s="142"/>
      <c r="F202" s="142"/>
    </row>
    <row r="203" spans="2:6" s="88" customFormat="1">
      <c r="B203" s="140"/>
      <c r="C203" s="141"/>
      <c r="D203" s="140"/>
      <c r="E203" s="142"/>
      <c r="F203" s="142"/>
    </row>
    <row r="204" spans="2:6" s="88" customFormat="1">
      <c r="B204" s="140"/>
      <c r="C204" s="141"/>
      <c r="D204" s="140"/>
      <c r="E204" s="142"/>
      <c r="F204" s="142"/>
    </row>
    <row r="205" spans="2:6" s="88" customFormat="1">
      <c r="B205" s="140"/>
      <c r="C205" s="141"/>
      <c r="D205" s="140"/>
      <c r="E205" s="142"/>
      <c r="F205" s="142"/>
    </row>
    <row r="206" spans="2:6" s="88" customFormat="1">
      <c r="B206" s="140"/>
      <c r="C206" s="141"/>
      <c r="D206" s="140"/>
      <c r="E206" s="142"/>
      <c r="F206" s="142"/>
    </row>
    <row r="207" spans="2:6" s="88" customFormat="1">
      <c r="B207" s="140"/>
      <c r="C207" s="141"/>
      <c r="D207" s="140"/>
      <c r="E207" s="142"/>
      <c r="F207" s="142"/>
    </row>
    <row r="208" spans="2:6" s="88" customFormat="1">
      <c r="B208" s="140"/>
      <c r="C208" s="141"/>
      <c r="D208" s="140"/>
      <c r="E208" s="142"/>
      <c r="F208" s="142"/>
    </row>
    <row r="209" spans="2:7">
      <c r="B209" s="43"/>
      <c r="C209" s="137"/>
      <c r="D209" s="43"/>
      <c r="E209" s="39"/>
      <c r="F209" s="39"/>
      <c r="G209" s="88"/>
    </row>
    <row r="210" spans="2:7">
      <c r="B210" s="43"/>
      <c r="C210" s="137"/>
      <c r="D210" s="43"/>
      <c r="E210" s="39"/>
      <c r="F210" s="39"/>
      <c r="G210" s="88"/>
    </row>
    <row r="211" spans="2:7">
      <c r="B211" s="43"/>
      <c r="C211" s="137"/>
      <c r="D211" s="43"/>
      <c r="E211" s="39"/>
      <c r="F211" s="39"/>
      <c r="G211" s="88"/>
    </row>
    <row r="212" spans="2:7">
      <c r="B212" s="43"/>
      <c r="C212" s="137"/>
      <c r="D212" s="43"/>
      <c r="E212" s="39"/>
      <c r="F212" s="39"/>
      <c r="G212" s="88"/>
    </row>
    <row r="213" spans="2:7">
      <c r="B213" s="43"/>
      <c r="C213" s="137"/>
      <c r="D213" s="43"/>
      <c r="E213" s="39"/>
      <c r="F213" s="39"/>
      <c r="G213" s="88"/>
    </row>
    <row r="214" spans="2:7">
      <c r="B214" s="43"/>
      <c r="C214" s="137"/>
      <c r="D214" s="43"/>
      <c r="E214" s="39"/>
      <c r="F214" s="39"/>
      <c r="G214" s="88"/>
    </row>
    <row r="215" spans="2:7">
      <c r="B215" s="43"/>
      <c r="C215" s="137"/>
      <c r="D215" s="43"/>
      <c r="E215" s="39"/>
      <c r="F215" s="39"/>
      <c r="G215" s="88"/>
    </row>
    <row r="216" spans="2:7">
      <c r="B216" s="43"/>
      <c r="C216" s="137"/>
      <c r="D216" s="43"/>
      <c r="E216" s="39"/>
      <c r="F216" s="39"/>
      <c r="G216" s="88"/>
    </row>
    <row r="217" spans="2:7">
      <c r="B217" s="43"/>
      <c r="C217" s="137"/>
      <c r="D217" s="43"/>
      <c r="E217" s="39"/>
      <c r="F217" s="39"/>
      <c r="G217" s="88"/>
    </row>
    <row r="218" spans="2:7">
      <c r="B218" s="43"/>
      <c r="C218" s="137"/>
      <c r="D218" s="43"/>
      <c r="E218" s="39"/>
      <c r="F218" s="39"/>
      <c r="G218" s="88"/>
    </row>
    <row r="219" spans="2:7">
      <c r="B219" s="43"/>
      <c r="C219" s="137"/>
      <c r="D219" s="43"/>
      <c r="E219" s="39"/>
      <c r="F219" s="39"/>
      <c r="G219" s="88"/>
    </row>
    <row r="220" spans="2:7">
      <c r="B220" s="43"/>
      <c r="C220" s="137"/>
      <c r="D220" s="43"/>
      <c r="E220" s="39"/>
      <c r="F220" s="39"/>
      <c r="G220" s="88"/>
    </row>
    <row r="221" spans="2:7">
      <c r="B221" s="43"/>
      <c r="C221" s="137"/>
      <c r="D221" s="43"/>
      <c r="E221" s="39"/>
      <c r="F221" s="39"/>
      <c r="G221" s="88"/>
    </row>
  </sheetData>
  <mergeCells count="122">
    <mergeCell ref="C1:I1"/>
    <mergeCell ref="F129:G129"/>
    <mergeCell ref="F130:G130"/>
    <mergeCell ref="F131:G131"/>
    <mergeCell ref="F124:G124"/>
    <mergeCell ref="F125:G125"/>
    <mergeCell ref="F126:G126"/>
    <mergeCell ref="F127:G127"/>
    <mergeCell ref="F128:G128"/>
    <mergeCell ref="F119:G119"/>
    <mergeCell ref="F120:G120"/>
    <mergeCell ref="F121:G121"/>
    <mergeCell ref="F122:G122"/>
    <mergeCell ref="F123:G123"/>
    <mergeCell ref="F114:G114"/>
    <mergeCell ref="F115:G115"/>
    <mergeCell ref="F116:G116"/>
    <mergeCell ref="F117:G117"/>
    <mergeCell ref="F118:G118"/>
    <mergeCell ref="F109:G109"/>
    <mergeCell ref="F110:G110"/>
    <mergeCell ref="F111:G111"/>
    <mergeCell ref="F112:G112"/>
    <mergeCell ref="F113:G113"/>
    <mergeCell ref="F104:G104"/>
    <mergeCell ref="F105:G105"/>
    <mergeCell ref="F106:G106"/>
    <mergeCell ref="F107:G107"/>
    <mergeCell ref="F108:G108"/>
    <mergeCell ref="F99:G99"/>
    <mergeCell ref="F100:G100"/>
    <mergeCell ref="F101:G101"/>
    <mergeCell ref="F102:G102"/>
    <mergeCell ref="F103:G103"/>
    <mergeCell ref="F94:G94"/>
    <mergeCell ref="F95:G95"/>
    <mergeCell ref="F96:G96"/>
    <mergeCell ref="F97:G97"/>
    <mergeCell ref="F98:G98"/>
    <mergeCell ref="F89:G89"/>
    <mergeCell ref="F90:G90"/>
    <mergeCell ref="F91:G91"/>
    <mergeCell ref="F92:G92"/>
    <mergeCell ref="F93:G93"/>
    <mergeCell ref="F84:G84"/>
    <mergeCell ref="F85:G85"/>
    <mergeCell ref="F86:G86"/>
    <mergeCell ref="F87:G87"/>
    <mergeCell ref="F88:G88"/>
    <mergeCell ref="F79:G79"/>
    <mergeCell ref="F80:G80"/>
    <mergeCell ref="F81:G81"/>
    <mergeCell ref="F82:G82"/>
    <mergeCell ref="F83:G83"/>
    <mergeCell ref="F74:G74"/>
    <mergeCell ref="F75:G75"/>
    <mergeCell ref="F76:G76"/>
    <mergeCell ref="F77:G77"/>
    <mergeCell ref="F78:G78"/>
    <mergeCell ref="F69:G69"/>
    <mergeCell ref="F70:G70"/>
    <mergeCell ref="F71:G71"/>
    <mergeCell ref="F72:G72"/>
    <mergeCell ref="F73:G73"/>
    <mergeCell ref="F64:G64"/>
    <mergeCell ref="F65:G65"/>
    <mergeCell ref="F66:G66"/>
    <mergeCell ref="F67:G67"/>
    <mergeCell ref="F68:G68"/>
    <mergeCell ref="F59:G59"/>
    <mergeCell ref="F60:G60"/>
    <mergeCell ref="F61:G61"/>
    <mergeCell ref="F62:G62"/>
    <mergeCell ref="F63:G63"/>
    <mergeCell ref="F54:G54"/>
    <mergeCell ref="F55:G55"/>
    <mergeCell ref="F56:G56"/>
    <mergeCell ref="F57:G57"/>
    <mergeCell ref="F58:G58"/>
    <mergeCell ref="F49:G49"/>
    <mergeCell ref="F50:G50"/>
    <mergeCell ref="F51:G51"/>
    <mergeCell ref="F52:G52"/>
    <mergeCell ref="F53:G53"/>
    <mergeCell ref="F44:G44"/>
    <mergeCell ref="F45:G45"/>
    <mergeCell ref="F46:G46"/>
    <mergeCell ref="F47:G47"/>
    <mergeCell ref="F48:G48"/>
    <mergeCell ref="F39:G39"/>
    <mergeCell ref="F40:G40"/>
    <mergeCell ref="F41:G41"/>
    <mergeCell ref="F42:G42"/>
    <mergeCell ref="F43:G43"/>
    <mergeCell ref="F34:G34"/>
    <mergeCell ref="F35:G35"/>
    <mergeCell ref="F36:G36"/>
    <mergeCell ref="F37:G37"/>
    <mergeCell ref="F38:G38"/>
    <mergeCell ref="F29:G29"/>
    <mergeCell ref="F30:G30"/>
    <mergeCell ref="F31:G31"/>
    <mergeCell ref="F32:G32"/>
    <mergeCell ref="F33:G33"/>
    <mergeCell ref="F25:G25"/>
    <mergeCell ref="F26:G26"/>
    <mergeCell ref="F27:G27"/>
    <mergeCell ref="F28:G28"/>
    <mergeCell ref="F19:G19"/>
    <mergeCell ref="F20:G20"/>
    <mergeCell ref="F21:G21"/>
    <mergeCell ref="F22:G22"/>
    <mergeCell ref="F23:G23"/>
    <mergeCell ref="C17:D17"/>
    <mergeCell ref="B16:G16"/>
    <mergeCell ref="F17:G17"/>
    <mergeCell ref="F18:G18"/>
    <mergeCell ref="F7:F14"/>
    <mergeCell ref="G7:G14"/>
    <mergeCell ref="C6:D6"/>
    <mergeCell ref="B5:G5"/>
    <mergeCell ref="F24:G24"/>
  </mergeCells>
  <conditionalFormatting sqref="C6">
    <cfRule type="duplicateValues" dxfId="0" priority="2"/>
  </conditionalFormatting>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A5B1BC-0AE7-4B09-B82C-1A8BD234EEA3}">
  <sheetPr>
    <tabColor rgb="FFFF0000"/>
    <pageSetUpPr autoPageBreaks="0"/>
  </sheetPr>
  <dimension ref="A1:AF141"/>
  <sheetViews>
    <sheetView zoomScale="90" zoomScaleNormal="90" workbookViewId="0">
      <pane ySplit="1" topLeftCell="A2" activePane="bottomLeft" state="frozen"/>
      <selection pane="bottomLeft" activeCell="I3" sqref="I3"/>
    </sheetView>
  </sheetViews>
  <sheetFormatPr defaultColWidth="8.85546875" defaultRowHeight="15"/>
  <cols>
    <col min="1" max="1" width="3.28515625" style="45" customWidth="1"/>
    <col min="2" max="3" width="21.7109375" style="57" customWidth="1"/>
    <col min="4" max="7" width="8.85546875" style="42"/>
    <col min="8" max="8" width="99.28515625" style="42" customWidth="1"/>
    <col min="9" max="9" width="85" style="42" customWidth="1"/>
    <col min="10" max="17" width="8.85546875" style="39"/>
    <col min="18" max="16384" width="8.85546875" style="42"/>
  </cols>
  <sheetData>
    <row r="1" spans="1:32" s="38" customFormat="1" ht="54.75" customHeight="1" thickBot="1">
      <c r="A1" s="58"/>
      <c r="B1" s="75"/>
      <c r="C1" s="76"/>
      <c r="D1" s="77"/>
      <c r="E1" s="77"/>
      <c r="F1" s="77"/>
      <c r="G1" s="78"/>
      <c r="H1" s="443" t="s">
        <v>0</v>
      </c>
      <c r="I1" s="308"/>
      <c r="J1" s="37"/>
      <c r="K1" s="37"/>
      <c r="L1" s="37"/>
      <c r="M1" s="37"/>
      <c r="N1" s="37"/>
      <c r="O1" s="37"/>
      <c r="P1" s="37"/>
      <c r="Q1" s="37"/>
      <c r="R1" s="37"/>
      <c r="S1" s="37"/>
      <c r="T1" s="37"/>
      <c r="U1" s="37"/>
      <c r="V1" s="37"/>
      <c r="W1" s="37"/>
      <c r="X1" s="37"/>
      <c r="Y1" s="37"/>
      <c r="Z1" s="37"/>
      <c r="AA1" s="37"/>
      <c r="AB1" s="37"/>
      <c r="AC1" s="37"/>
      <c r="AD1" s="37"/>
      <c r="AE1" s="37"/>
      <c r="AF1" s="37"/>
    </row>
    <row r="2" spans="1:32" s="38" customFormat="1" ht="15.75" thickBot="1">
      <c r="A2" s="40"/>
      <c r="B2" s="47" t="s">
        <v>5618</v>
      </c>
      <c r="C2" s="433" t="s">
        <v>5619</v>
      </c>
      <c r="D2" s="434"/>
      <c r="E2" s="434"/>
      <c r="F2" s="434"/>
      <c r="G2" s="435"/>
      <c r="H2" s="73" t="s">
        <v>1</v>
      </c>
      <c r="I2" s="74" t="s">
        <v>5620</v>
      </c>
      <c r="J2" s="37"/>
      <c r="K2" s="37"/>
      <c r="L2" s="37"/>
      <c r="M2" s="37"/>
      <c r="N2" s="37"/>
      <c r="O2" s="37"/>
      <c r="P2" s="37"/>
      <c r="Q2" s="37"/>
      <c r="R2" s="37"/>
      <c r="S2" s="37"/>
      <c r="T2" s="37"/>
      <c r="U2" s="37"/>
      <c r="V2" s="37"/>
      <c r="W2" s="37"/>
      <c r="X2" s="37"/>
      <c r="Y2" s="37"/>
      <c r="Z2" s="37"/>
      <c r="AA2" s="37"/>
      <c r="AB2" s="37"/>
      <c r="AC2" s="37"/>
      <c r="AD2" s="37"/>
      <c r="AE2" s="37"/>
      <c r="AF2" s="37"/>
    </row>
    <row r="3" spans="1:32" s="38" customFormat="1" ht="15.75" thickBot="1">
      <c r="A3" s="40"/>
      <c r="B3" s="48" t="s">
        <v>5621</v>
      </c>
      <c r="C3" s="436" t="s">
        <v>5622</v>
      </c>
      <c r="D3" s="437"/>
      <c r="E3" s="437"/>
      <c r="F3" s="437"/>
      <c r="G3" s="438"/>
      <c r="H3" s="70" t="s">
        <v>2</v>
      </c>
      <c r="I3" s="254" t="s">
        <v>5623</v>
      </c>
      <c r="J3" s="37"/>
      <c r="K3" s="37"/>
      <c r="L3" s="37"/>
      <c r="M3" s="37"/>
      <c r="N3" s="37"/>
      <c r="O3" s="37"/>
      <c r="P3" s="37"/>
      <c r="Q3" s="37"/>
      <c r="R3" s="37"/>
      <c r="S3" s="37"/>
      <c r="T3" s="37"/>
      <c r="U3" s="37"/>
      <c r="V3" s="37"/>
      <c r="W3" s="37"/>
      <c r="X3" s="37"/>
      <c r="Y3" s="37"/>
      <c r="Z3" s="37"/>
      <c r="AA3" s="37"/>
      <c r="AB3" s="37"/>
      <c r="AC3" s="37"/>
      <c r="AD3" s="37"/>
      <c r="AE3" s="37"/>
      <c r="AF3" s="37"/>
    </row>
    <row r="4" spans="1:32" s="40" customFormat="1" ht="15.75" thickBot="1">
      <c r="B4" s="59"/>
      <c r="C4" s="60"/>
      <c r="D4" s="61"/>
      <c r="E4" s="61"/>
      <c r="F4" s="62"/>
      <c r="G4" s="68"/>
      <c r="H4" s="71"/>
      <c r="I4" s="72"/>
      <c r="J4" s="69"/>
      <c r="K4" s="41"/>
      <c r="L4" s="41"/>
      <c r="M4" s="41"/>
      <c r="N4" s="41"/>
      <c r="O4" s="41"/>
      <c r="P4" s="41"/>
      <c r="Q4" s="41"/>
      <c r="R4" s="41"/>
      <c r="S4" s="41"/>
      <c r="T4" s="41"/>
      <c r="U4" s="41"/>
      <c r="V4" s="41"/>
      <c r="W4" s="41"/>
      <c r="X4" s="41"/>
      <c r="Y4" s="41"/>
      <c r="Z4" s="41"/>
      <c r="AA4" s="41"/>
      <c r="AB4" s="41"/>
      <c r="AC4" s="41"/>
      <c r="AD4" s="41"/>
      <c r="AE4" s="41"/>
      <c r="AF4" s="41"/>
    </row>
    <row r="5" spans="1:32" s="38" customFormat="1" ht="24" thickBot="1">
      <c r="A5" s="58"/>
      <c r="B5" s="444" t="s">
        <v>5624</v>
      </c>
      <c r="C5" s="445"/>
      <c r="D5" s="445"/>
      <c r="E5" s="445"/>
      <c r="F5" s="445"/>
      <c r="G5" s="445"/>
      <c r="H5" s="445"/>
      <c r="I5" s="446"/>
      <c r="J5" s="37"/>
      <c r="K5" s="37"/>
      <c r="L5" s="37"/>
      <c r="M5" s="37"/>
      <c r="N5" s="37"/>
      <c r="O5" s="37"/>
      <c r="P5" s="37"/>
      <c r="Q5" s="37"/>
      <c r="R5" s="37"/>
      <c r="S5" s="37"/>
      <c r="T5" s="37"/>
      <c r="U5" s="37"/>
      <c r="V5" s="37"/>
      <c r="W5" s="37"/>
      <c r="X5" s="37"/>
      <c r="Y5" s="37"/>
      <c r="Z5" s="37"/>
      <c r="AA5" s="37"/>
      <c r="AB5" s="37"/>
      <c r="AC5" s="37"/>
      <c r="AD5" s="37"/>
      <c r="AE5" s="37"/>
      <c r="AF5" s="37"/>
    </row>
    <row r="6" spans="1:32" ht="15.75" thickBot="1">
      <c r="B6" s="49"/>
      <c r="C6" s="49"/>
      <c r="D6" s="39"/>
      <c r="E6" s="39"/>
      <c r="F6" s="39"/>
      <c r="G6" s="39"/>
      <c r="H6" s="39"/>
      <c r="I6" s="39"/>
    </row>
    <row r="7" spans="1:32" ht="15.75" thickBot="1">
      <c r="A7" s="63"/>
      <c r="B7" s="66" t="s">
        <v>5625</v>
      </c>
      <c r="C7" s="67" t="s">
        <v>5626</v>
      </c>
      <c r="D7" s="447" t="s">
        <v>5627</v>
      </c>
      <c r="E7" s="448"/>
      <c r="F7" s="448"/>
      <c r="G7" s="448"/>
      <c r="H7" s="448"/>
      <c r="I7" s="449"/>
    </row>
    <row r="8" spans="1:32" ht="109.5" customHeight="1">
      <c r="B8" s="64" t="s">
        <v>5628</v>
      </c>
      <c r="C8" s="65" t="s">
        <v>5629</v>
      </c>
      <c r="D8" s="450" t="s">
        <v>5630</v>
      </c>
      <c r="E8" s="451"/>
      <c r="F8" s="451"/>
      <c r="G8" s="451"/>
      <c r="H8" s="451"/>
      <c r="I8" s="452"/>
    </row>
    <row r="9" spans="1:32" ht="375" customHeight="1">
      <c r="B9" s="52" t="s">
        <v>5631</v>
      </c>
      <c r="C9" s="53" t="s">
        <v>5632</v>
      </c>
      <c r="D9" s="453" t="s">
        <v>5633</v>
      </c>
      <c r="E9" s="454"/>
      <c r="F9" s="454"/>
      <c r="G9" s="454"/>
      <c r="H9" s="454"/>
      <c r="I9" s="455"/>
    </row>
    <row r="10" spans="1:32" ht="373.5" customHeight="1">
      <c r="B10" s="54" t="s">
        <v>5634</v>
      </c>
      <c r="C10" s="53" t="s">
        <v>5635</v>
      </c>
      <c r="D10" s="456" t="s">
        <v>5636</v>
      </c>
      <c r="E10" s="425"/>
      <c r="F10" s="425"/>
      <c r="G10" s="425"/>
      <c r="H10" s="425"/>
      <c r="I10" s="426"/>
    </row>
    <row r="11" spans="1:32">
      <c r="B11" s="50" t="s">
        <v>5637</v>
      </c>
      <c r="C11" s="51" t="s">
        <v>5638</v>
      </c>
      <c r="D11" s="424" t="s">
        <v>5639</v>
      </c>
      <c r="E11" s="425"/>
      <c r="F11" s="425"/>
      <c r="G11" s="425"/>
      <c r="H11" s="425"/>
      <c r="I11" s="426"/>
    </row>
    <row r="12" spans="1:32" ht="56.25" customHeight="1">
      <c r="B12" s="50" t="s">
        <v>5640</v>
      </c>
      <c r="C12" s="51" t="s">
        <v>5641</v>
      </c>
      <c r="D12" s="424" t="s">
        <v>5642</v>
      </c>
      <c r="E12" s="425"/>
      <c r="F12" s="425"/>
      <c r="G12" s="425"/>
      <c r="H12" s="425"/>
      <c r="I12" s="426"/>
    </row>
    <row r="13" spans="1:32" ht="408.75" customHeight="1">
      <c r="B13" s="441" t="s">
        <v>5643</v>
      </c>
      <c r="C13" s="439" t="s">
        <v>5644</v>
      </c>
      <c r="D13" s="427" t="s">
        <v>5645</v>
      </c>
      <c r="E13" s="428"/>
      <c r="F13" s="428"/>
      <c r="G13" s="428"/>
      <c r="H13" s="428"/>
      <c r="I13" s="429"/>
    </row>
    <row r="14" spans="1:32" ht="200.1" customHeight="1">
      <c r="B14" s="442"/>
      <c r="C14" s="440"/>
      <c r="D14" s="430"/>
      <c r="E14" s="431"/>
      <c r="F14" s="431"/>
      <c r="G14" s="431"/>
      <c r="H14" s="431"/>
      <c r="I14" s="432"/>
    </row>
    <row r="15" spans="1:32">
      <c r="B15" s="55"/>
      <c r="C15" s="56"/>
      <c r="D15" s="424"/>
      <c r="E15" s="425"/>
      <c r="F15" s="425"/>
      <c r="G15" s="425"/>
      <c r="H15" s="425"/>
      <c r="I15" s="426"/>
    </row>
    <row r="16" spans="1:32" s="39" customFormat="1">
      <c r="A16" s="46"/>
      <c r="B16" s="49"/>
      <c r="C16" s="49"/>
    </row>
    <row r="17" spans="1:3" s="39" customFormat="1">
      <c r="A17" s="46"/>
      <c r="B17" s="49"/>
      <c r="C17" s="49"/>
    </row>
    <row r="18" spans="1:3" s="39" customFormat="1">
      <c r="A18" s="46"/>
      <c r="B18" s="49"/>
      <c r="C18" s="49"/>
    </row>
    <row r="19" spans="1:3" s="39" customFormat="1">
      <c r="A19" s="46"/>
      <c r="B19" s="49"/>
      <c r="C19" s="49"/>
    </row>
    <row r="20" spans="1:3" s="39" customFormat="1">
      <c r="A20" s="46"/>
      <c r="B20" s="49"/>
      <c r="C20" s="49"/>
    </row>
    <row r="21" spans="1:3" s="39" customFormat="1">
      <c r="A21" s="46"/>
      <c r="B21" s="49"/>
      <c r="C21" s="49"/>
    </row>
    <row r="22" spans="1:3" s="39" customFormat="1">
      <c r="A22" s="46"/>
      <c r="B22" s="49"/>
      <c r="C22" s="49"/>
    </row>
    <row r="23" spans="1:3" s="39" customFormat="1">
      <c r="A23" s="46"/>
      <c r="B23" s="49"/>
      <c r="C23" s="49"/>
    </row>
    <row r="24" spans="1:3" s="39" customFormat="1">
      <c r="A24" s="46"/>
      <c r="B24" s="49"/>
      <c r="C24" s="49"/>
    </row>
    <row r="25" spans="1:3" s="39" customFormat="1">
      <c r="A25" s="46"/>
      <c r="B25" s="49"/>
      <c r="C25" s="49"/>
    </row>
    <row r="26" spans="1:3" s="39" customFormat="1">
      <c r="A26" s="46"/>
      <c r="B26" s="49"/>
      <c r="C26" s="49"/>
    </row>
    <row r="27" spans="1:3" s="39" customFormat="1">
      <c r="A27" s="46"/>
      <c r="B27" s="49"/>
      <c r="C27" s="49"/>
    </row>
    <row r="28" spans="1:3" s="39" customFormat="1">
      <c r="A28" s="46"/>
      <c r="B28" s="49"/>
      <c r="C28" s="49"/>
    </row>
    <row r="29" spans="1:3" s="39" customFormat="1">
      <c r="A29" s="46"/>
      <c r="B29" s="49"/>
      <c r="C29" s="49"/>
    </row>
    <row r="30" spans="1:3" s="39" customFormat="1">
      <c r="A30" s="46"/>
      <c r="B30" s="49"/>
      <c r="C30" s="49"/>
    </row>
    <row r="31" spans="1:3" s="39" customFormat="1">
      <c r="A31" s="46"/>
      <c r="B31" s="49"/>
      <c r="C31" s="49"/>
    </row>
    <row r="32" spans="1:3" s="39" customFormat="1">
      <c r="A32" s="46"/>
      <c r="B32" s="49"/>
      <c r="C32" s="49"/>
    </row>
    <row r="33" spans="1:3" s="39" customFormat="1">
      <c r="A33" s="46"/>
      <c r="B33" s="49"/>
      <c r="C33" s="49"/>
    </row>
    <row r="34" spans="1:3" s="39" customFormat="1">
      <c r="A34" s="46"/>
      <c r="B34" s="49"/>
      <c r="C34" s="49"/>
    </row>
    <row r="35" spans="1:3" s="39" customFormat="1">
      <c r="A35" s="46"/>
      <c r="B35" s="49"/>
      <c r="C35" s="49"/>
    </row>
    <row r="36" spans="1:3" s="39" customFormat="1">
      <c r="A36" s="46"/>
      <c r="B36" s="49"/>
      <c r="C36" s="49"/>
    </row>
    <row r="37" spans="1:3" s="39" customFormat="1">
      <c r="A37" s="46"/>
      <c r="B37" s="49"/>
      <c r="C37" s="49"/>
    </row>
    <row r="38" spans="1:3" s="39" customFormat="1">
      <c r="A38" s="46"/>
      <c r="B38" s="49"/>
      <c r="C38" s="49"/>
    </row>
    <row r="39" spans="1:3" s="39" customFormat="1">
      <c r="A39" s="46"/>
      <c r="B39" s="49"/>
      <c r="C39" s="49"/>
    </row>
    <row r="40" spans="1:3" s="39" customFormat="1">
      <c r="A40" s="46"/>
      <c r="B40" s="49"/>
      <c r="C40" s="49"/>
    </row>
    <row r="41" spans="1:3" s="39" customFormat="1">
      <c r="A41" s="46"/>
      <c r="B41" s="49"/>
      <c r="C41" s="49"/>
    </row>
    <row r="42" spans="1:3" s="39" customFormat="1">
      <c r="A42" s="46"/>
      <c r="B42" s="49"/>
      <c r="C42" s="49"/>
    </row>
    <row r="43" spans="1:3" s="39" customFormat="1">
      <c r="A43" s="46"/>
      <c r="B43" s="49"/>
      <c r="C43" s="49"/>
    </row>
    <row r="44" spans="1:3" s="39" customFormat="1">
      <c r="A44" s="46"/>
      <c r="B44" s="49"/>
      <c r="C44" s="49"/>
    </row>
    <row r="45" spans="1:3" s="39" customFormat="1">
      <c r="A45" s="46"/>
      <c r="B45" s="49"/>
      <c r="C45" s="49"/>
    </row>
    <row r="46" spans="1:3" s="39" customFormat="1">
      <c r="A46" s="46"/>
      <c r="B46" s="49"/>
      <c r="C46" s="49"/>
    </row>
    <row r="47" spans="1:3" s="39" customFormat="1">
      <c r="A47" s="46"/>
      <c r="B47" s="49"/>
      <c r="C47" s="49"/>
    </row>
    <row r="48" spans="1:3" s="39" customFormat="1">
      <c r="A48" s="46"/>
      <c r="B48" s="49"/>
      <c r="C48" s="49"/>
    </row>
    <row r="49" spans="1:3" s="39" customFormat="1">
      <c r="A49" s="46"/>
      <c r="B49" s="49"/>
      <c r="C49" s="49"/>
    </row>
    <row r="50" spans="1:3" s="39" customFormat="1">
      <c r="A50" s="46"/>
      <c r="B50" s="49"/>
      <c r="C50" s="49"/>
    </row>
    <row r="51" spans="1:3" s="39" customFormat="1">
      <c r="A51" s="46"/>
      <c r="B51" s="49"/>
      <c r="C51" s="49"/>
    </row>
    <row r="52" spans="1:3" s="39" customFormat="1">
      <c r="A52" s="46"/>
      <c r="B52" s="49"/>
      <c r="C52" s="49"/>
    </row>
    <row r="53" spans="1:3" s="39" customFormat="1">
      <c r="A53" s="46"/>
      <c r="B53" s="49"/>
      <c r="C53" s="49"/>
    </row>
    <row r="54" spans="1:3" s="39" customFormat="1">
      <c r="A54" s="46"/>
      <c r="B54" s="49"/>
      <c r="C54" s="49"/>
    </row>
    <row r="55" spans="1:3" s="39" customFormat="1">
      <c r="A55" s="46"/>
      <c r="B55" s="49"/>
      <c r="C55" s="49"/>
    </row>
    <row r="56" spans="1:3" s="39" customFormat="1">
      <c r="A56" s="46"/>
      <c r="B56" s="49"/>
      <c r="C56" s="49"/>
    </row>
    <row r="57" spans="1:3" s="39" customFormat="1">
      <c r="A57" s="46"/>
      <c r="B57" s="49"/>
      <c r="C57" s="49"/>
    </row>
    <row r="58" spans="1:3" s="39" customFormat="1">
      <c r="A58" s="46"/>
      <c r="B58" s="49"/>
      <c r="C58" s="49"/>
    </row>
    <row r="59" spans="1:3" s="39" customFormat="1">
      <c r="A59" s="46"/>
      <c r="B59" s="49"/>
      <c r="C59" s="49"/>
    </row>
    <row r="60" spans="1:3" s="39" customFormat="1">
      <c r="A60" s="46"/>
      <c r="B60" s="49"/>
      <c r="C60" s="49"/>
    </row>
    <row r="61" spans="1:3" s="39" customFormat="1">
      <c r="A61" s="46"/>
      <c r="B61" s="49"/>
      <c r="C61" s="49"/>
    </row>
    <row r="62" spans="1:3" s="39" customFormat="1">
      <c r="A62" s="46"/>
      <c r="B62" s="49"/>
      <c r="C62" s="49"/>
    </row>
    <row r="63" spans="1:3" s="39" customFormat="1">
      <c r="A63" s="46"/>
      <c r="B63" s="49"/>
      <c r="C63" s="49"/>
    </row>
    <row r="64" spans="1:3" s="39" customFormat="1">
      <c r="A64" s="46"/>
      <c r="B64" s="49"/>
      <c r="C64" s="49"/>
    </row>
    <row r="65" spans="1:3" s="39" customFormat="1">
      <c r="A65" s="46"/>
      <c r="B65" s="49"/>
      <c r="C65" s="49"/>
    </row>
    <row r="66" spans="1:3" s="39" customFormat="1">
      <c r="A66" s="46"/>
      <c r="B66" s="49"/>
      <c r="C66" s="49"/>
    </row>
    <row r="67" spans="1:3" s="39" customFormat="1">
      <c r="A67" s="46"/>
      <c r="B67" s="49"/>
      <c r="C67" s="49"/>
    </row>
    <row r="68" spans="1:3" s="39" customFormat="1">
      <c r="A68" s="46"/>
      <c r="B68" s="49"/>
      <c r="C68" s="49"/>
    </row>
    <row r="69" spans="1:3" s="39" customFormat="1">
      <c r="A69" s="46"/>
      <c r="B69" s="49"/>
      <c r="C69" s="49"/>
    </row>
    <row r="70" spans="1:3" s="39" customFormat="1">
      <c r="A70" s="46"/>
      <c r="B70" s="49"/>
      <c r="C70" s="49"/>
    </row>
    <row r="71" spans="1:3" s="39" customFormat="1">
      <c r="A71" s="46"/>
      <c r="B71" s="49"/>
      <c r="C71" s="49"/>
    </row>
    <row r="72" spans="1:3" s="39" customFormat="1">
      <c r="A72" s="46"/>
      <c r="B72" s="49"/>
      <c r="C72" s="49"/>
    </row>
    <row r="73" spans="1:3" s="39" customFormat="1">
      <c r="A73" s="46"/>
      <c r="B73" s="49"/>
      <c r="C73" s="49"/>
    </row>
    <row r="74" spans="1:3" s="39" customFormat="1">
      <c r="A74" s="46"/>
      <c r="B74" s="49"/>
      <c r="C74" s="49"/>
    </row>
    <row r="75" spans="1:3" s="39" customFormat="1">
      <c r="A75" s="46"/>
      <c r="B75" s="49"/>
      <c r="C75" s="49"/>
    </row>
    <row r="76" spans="1:3" s="39" customFormat="1">
      <c r="A76" s="46"/>
      <c r="B76" s="49"/>
      <c r="C76" s="49"/>
    </row>
    <row r="77" spans="1:3" s="39" customFormat="1">
      <c r="A77" s="46"/>
      <c r="B77" s="49"/>
      <c r="C77" s="49"/>
    </row>
    <row r="78" spans="1:3" s="39" customFormat="1">
      <c r="A78" s="46"/>
      <c r="B78" s="49"/>
      <c r="C78" s="49"/>
    </row>
    <row r="79" spans="1:3" s="39" customFormat="1">
      <c r="A79" s="46"/>
      <c r="B79" s="49"/>
      <c r="C79" s="49"/>
    </row>
    <row r="80" spans="1:3" s="39" customFormat="1">
      <c r="A80" s="46"/>
      <c r="B80" s="49"/>
      <c r="C80" s="49"/>
    </row>
    <row r="81" spans="1:3" s="39" customFormat="1">
      <c r="A81" s="46"/>
      <c r="B81" s="49"/>
      <c r="C81" s="49"/>
    </row>
    <row r="82" spans="1:3" s="39" customFormat="1">
      <c r="A82" s="46"/>
      <c r="B82" s="49"/>
      <c r="C82" s="49"/>
    </row>
    <row r="83" spans="1:3" s="39" customFormat="1">
      <c r="A83" s="46"/>
      <c r="B83" s="49"/>
      <c r="C83" s="49"/>
    </row>
    <row r="84" spans="1:3" s="39" customFormat="1">
      <c r="A84" s="46"/>
      <c r="B84" s="49"/>
      <c r="C84" s="49"/>
    </row>
    <row r="85" spans="1:3" s="39" customFormat="1">
      <c r="A85" s="46"/>
      <c r="B85" s="49"/>
      <c r="C85" s="49"/>
    </row>
    <row r="86" spans="1:3" s="39" customFormat="1">
      <c r="A86" s="46"/>
      <c r="B86" s="49"/>
      <c r="C86" s="49"/>
    </row>
    <row r="87" spans="1:3" s="39" customFormat="1">
      <c r="A87" s="46"/>
      <c r="B87" s="49"/>
      <c r="C87" s="49"/>
    </row>
    <row r="88" spans="1:3" s="39" customFormat="1">
      <c r="A88" s="46"/>
      <c r="B88" s="49"/>
      <c r="C88" s="49"/>
    </row>
    <row r="89" spans="1:3" s="39" customFormat="1">
      <c r="A89" s="46"/>
      <c r="B89" s="49"/>
      <c r="C89" s="49"/>
    </row>
    <row r="90" spans="1:3" s="39" customFormat="1">
      <c r="A90" s="46"/>
      <c r="B90" s="49"/>
      <c r="C90" s="49"/>
    </row>
    <row r="91" spans="1:3" s="39" customFormat="1">
      <c r="A91" s="46"/>
      <c r="B91" s="49"/>
      <c r="C91" s="49"/>
    </row>
    <row r="92" spans="1:3" s="39" customFormat="1">
      <c r="A92" s="46"/>
      <c r="B92" s="49"/>
      <c r="C92" s="49"/>
    </row>
    <row r="93" spans="1:3" s="39" customFormat="1">
      <c r="A93" s="46"/>
      <c r="B93" s="49"/>
      <c r="C93" s="49"/>
    </row>
    <row r="94" spans="1:3" s="39" customFormat="1">
      <c r="A94" s="46"/>
      <c r="B94" s="49"/>
      <c r="C94" s="49"/>
    </row>
    <row r="95" spans="1:3" s="39" customFormat="1">
      <c r="A95" s="46"/>
      <c r="B95" s="49"/>
      <c r="C95" s="49"/>
    </row>
    <row r="96" spans="1:3" s="39" customFormat="1">
      <c r="A96" s="46"/>
      <c r="B96" s="49"/>
      <c r="C96" s="49"/>
    </row>
    <row r="97" spans="1:3" s="39" customFormat="1">
      <c r="A97" s="46"/>
      <c r="B97" s="49"/>
      <c r="C97" s="49"/>
    </row>
    <row r="98" spans="1:3" s="39" customFormat="1">
      <c r="A98" s="46"/>
      <c r="B98" s="49"/>
      <c r="C98" s="49"/>
    </row>
    <row r="99" spans="1:3" s="39" customFormat="1">
      <c r="A99" s="46"/>
      <c r="B99" s="49"/>
      <c r="C99" s="49"/>
    </row>
    <row r="100" spans="1:3" s="39" customFormat="1">
      <c r="A100" s="46"/>
      <c r="B100" s="49"/>
      <c r="C100" s="49"/>
    </row>
    <row r="101" spans="1:3" s="39" customFormat="1">
      <c r="A101" s="46"/>
      <c r="B101" s="49"/>
      <c r="C101" s="49"/>
    </row>
    <row r="102" spans="1:3" s="39" customFormat="1">
      <c r="A102" s="46"/>
      <c r="B102" s="49"/>
      <c r="C102" s="49"/>
    </row>
    <row r="103" spans="1:3" s="39" customFormat="1">
      <c r="A103" s="46"/>
      <c r="B103" s="49"/>
      <c r="C103" s="49"/>
    </row>
    <row r="104" spans="1:3" s="39" customFormat="1">
      <c r="A104" s="46"/>
      <c r="B104" s="49"/>
      <c r="C104" s="49"/>
    </row>
    <row r="105" spans="1:3" s="39" customFormat="1">
      <c r="A105" s="46"/>
      <c r="B105" s="49"/>
      <c r="C105" s="49"/>
    </row>
    <row r="106" spans="1:3" s="39" customFormat="1">
      <c r="A106" s="46"/>
      <c r="B106" s="49"/>
      <c r="C106" s="49"/>
    </row>
    <row r="107" spans="1:3" s="39" customFormat="1">
      <c r="A107" s="46"/>
      <c r="B107" s="49"/>
      <c r="C107" s="49"/>
    </row>
    <row r="108" spans="1:3" s="39" customFormat="1">
      <c r="A108" s="46"/>
      <c r="B108" s="49"/>
      <c r="C108" s="49"/>
    </row>
    <row r="109" spans="1:3" s="39" customFormat="1">
      <c r="A109" s="46"/>
      <c r="B109" s="49"/>
      <c r="C109" s="49"/>
    </row>
    <row r="110" spans="1:3" s="39" customFormat="1">
      <c r="A110" s="46"/>
      <c r="B110" s="49"/>
      <c r="C110" s="49"/>
    </row>
    <row r="111" spans="1:3" s="39" customFormat="1">
      <c r="A111" s="46"/>
      <c r="B111" s="49"/>
      <c r="C111" s="49"/>
    </row>
    <row r="112" spans="1:3" s="39" customFormat="1">
      <c r="A112" s="46"/>
      <c r="B112" s="49"/>
      <c r="C112" s="49"/>
    </row>
    <row r="113" spans="1:3" s="39" customFormat="1">
      <c r="A113" s="46"/>
      <c r="B113" s="49"/>
      <c r="C113" s="49"/>
    </row>
    <row r="114" spans="1:3" s="39" customFormat="1">
      <c r="A114" s="46"/>
      <c r="B114" s="49"/>
      <c r="C114" s="49"/>
    </row>
    <row r="115" spans="1:3" s="39" customFormat="1">
      <c r="A115" s="46"/>
      <c r="B115" s="49"/>
      <c r="C115" s="49"/>
    </row>
    <row r="116" spans="1:3" s="39" customFormat="1">
      <c r="A116" s="46"/>
      <c r="B116" s="49"/>
      <c r="C116" s="49"/>
    </row>
    <row r="117" spans="1:3" s="39" customFormat="1">
      <c r="A117" s="46"/>
      <c r="B117" s="49"/>
      <c r="C117" s="49"/>
    </row>
    <row r="118" spans="1:3" s="39" customFormat="1">
      <c r="A118" s="46"/>
      <c r="B118" s="49"/>
      <c r="C118" s="49"/>
    </row>
    <row r="119" spans="1:3" s="39" customFormat="1">
      <c r="A119" s="46"/>
      <c r="B119" s="49"/>
      <c r="C119" s="49"/>
    </row>
    <row r="120" spans="1:3" s="39" customFormat="1">
      <c r="A120" s="46"/>
      <c r="B120" s="49"/>
      <c r="C120" s="49"/>
    </row>
    <row r="121" spans="1:3" s="39" customFormat="1">
      <c r="A121" s="46"/>
      <c r="B121" s="49"/>
      <c r="C121" s="49"/>
    </row>
    <row r="122" spans="1:3" s="39" customFormat="1">
      <c r="A122" s="46"/>
      <c r="B122" s="49"/>
      <c r="C122" s="49"/>
    </row>
    <row r="123" spans="1:3" s="39" customFormat="1">
      <c r="A123" s="46"/>
      <c r="B123" s="49"/>
      <c r="C123" s="49"/>
    </row>
    <row r="124" spans="1:3" s="39" customFormat="1">
      <c r="A124" s="46"/>
      <c r="B124" s="49"/>
      <c r="C124" s="49"/>
    </row>
    <row r="125" spans="1:3" s="39" customFormat="1">
      <c r="A125" s="46"/>
      <c r="B125" s="49"/>
      <c r="C125" s="49"/>
    </row>
    <row r="126" spans="1:3" s="39" customFormat="1">
      <c r="A126" s="46"/>
      <c r="B126" s="49"/>
      <c r="C126" s="49"/>
    </row>
    <row r="127" spans="1:3" s="39" customFormat="1">
      <c r="A127" s="46"/>
      <c r="B127" s="49"/>
      <c r="C127" s="49"/>
    </row>
    <row r="128" spans="1:3" s="39" customFormat="1">
      <c r="A128" s="46"/>
      <c r="B128" s="49"/>
      <c r="C128" s="49"/>
    </row>
    <row r="129" spans="1:3" s="39" customFormat="1">
      <c r="A129" s="46"/>
      <c r="B129" s="49"/>
      <c r="C129" s="49"/>
    </row>
    <row r="130" spans="1:3" s="39" customFormat="1">
      <c r="A130" s="46"/>
      <c r="B130" s="49"/>
      <c r="C130" s="49"/>
    </row>
    <row r="131" spans="1:3" s="39" customFormat="1">
      <c r="A131" s="46"/>
      <c r="B131" s="49"/>
      <c r="C131" s="49"/>
    </row>
    <row r="132" spans="1:3" s="39" customFormat="1">
      <c r="A132" s="46"/>
      <c r="B132" s="49"/>
      <c r="C132" s="49"/>
    </row>
    <row r="133" spans="1:3" s="39" customFormat="1">
      <c r="A133" s="46"/>
      <c r="B133" s="49"/>
      <c r="C133" s="49"/>
    </row>
    <row r="134" spans="1:3" s="39" customFormat="1">
      <c r="A134" s="46"/>
      <c r="B134" s="49"/>
      <c r="C134" s="49"/>
    </row>
    <row r="135" spans="1:3" s="39" customFormat="1">
      <c r="A135" s="46"/>
      <c r="B135" s="49"/>
      <c r="C135" s="49"/>
    </row>
    <row r="136" spans="1:3" s="39" customFormat="1">
      <c r="A136" s="46"/>
      <c r="B136" s="49"/>
      <c r="C136" s="49"/>
    </row>
    <row r="137" spans="1:3" s="39" customFormat="1">
      <c r="A137" s="46"/>
      <c r="B137" s="49"/>
      <c r="C137" s="49"/>
    </row>
    <row r="138" spans="1:3" s="39" customFormat="1">
      <c r="A138" s="46"/>
      <c r="B138" s="49"/>
      <c r="C138" s="49"/>
    </row>
    <row r="139" spans="1:3" s="39" customFormat="1">
      <c r="A139" s="46"/>
      <c r="B139" s="49"/>
      <c r="C139" s="49"/>
    </row>
    <row r="140" spans="1:3" s="39" customFormat="1">
      <c r="A140" s="46"/>
      <c r="B140" s="49"/>
      <c r="C140" s="49"/>
    </row>
    <row r="141" spans="1:3" s="39" customFormat="1">
      <c r="A141" s="46"/>
      <c r="B141" s="49"/>
      <c r="C141" s="49"/>
    </row>
  </sheetData>
  <mergeCells count="14">
    <mergeCell ref="B13:B14"/>
    <mergeCell ref="H1:I1"/>
    <mergeCell ref="B5:I5"/>
    <mergeCell ref="D7:I7"/>
    <mergeCell ref="D8:I8"/>
    <mergeCell ref="D9:I9"/>
    <mergeCell ref="D10:I10"/>
    <mergeCell ref="D11:I11"/>
    <mergeCell ref="D15:I15"/>
    <mergeCell ref="D12:I12"/>
    <mergeCell ref="D13:I14"/>
    <mergeCell ref="C2:G2"/>
    <mergeCell ref="C3:G3"/>
    <mergeCell ref="C13:C14"/>
  </mergeCell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Quality Document" ma:contentTypeID="0x0101005C8A34806217C040AA3D51FFFC40AC1F00EF84290FEB7A6F439FDF5369086FB51D00B9EB54B4E5DB484CB644D243D0FBA233" ma:contentTypeVersion="77" ma:contentTypeDescription="" ma:contentTypeScope="" ma:versionID="79c97d83ac9809356e2380498dc6631f">
  <xsd:schema xmlns:xsd="http://www.w3.org/2001/XMLSchema" xmlns:xs="http://www.w3.org/2001/XMLSchema" xmlns:p="http://schemas.microsoft.com/office/2006/metadata/properties" xmlns:ns2="e4499710-c740-4778-8697-3653bafc4098" xmlns:ns3="c25db051-ba7b-4c70-b3dc-b5d1a8ff45df" xmlns:ns4="c79f1f07-75e0-46aa-bfec-7ebc0fdd2349" targetNamespace="http://schemas.microsoft.com/office/2006/metadata/properties" ma:root="true" ma:fieldsID="6953a238f4c3de1383d4cbd73eaac30a" ns2:_="" ns3:_="" ns4:_="">
    <xsd:import namespace="e4499710-c740-4778-8697-3653bafc4098"/>
    <xsd:import namespace="c25db051-ba7b-4c70-b3dc-b5d1a8ff45df"/>
    <xsd:import namespace="c79f1f07-75e0-46aa-bfec-7ebc0fdd2349"/>
    <xsd:element name="properties">
      <xsd:complexType>
        <xsd:sequence>
          <xsd:element name="documentManagement">
            <xsd:complexType>
              <xsd:all>
                <xsd:element ref="ns2:CSQualityDocumentNumber"/>
                <xsd:element ref="ns2:CSQualityReleasedDate"/>
                <xsd:element ref="ns2:CSQualityDateLastReviewed"/>
                <xsd:element ref="ns2:CSQualityDocumentOwner"/>
                <xsd:element ref="ns2:Training_x0020_Required_x003f_" minOccurs="0"/>
                <xsd:element ref="ns2:Training_x0020_Days" minOccurs="0"/>
                <xsd:element ref="ns3:CSDescription" minOccurs="0"/>
                <xsd:element ref="ns3:TaxCatchAll" minOccurs="0"/>
                <xsd:element ref="ns2:b47670c3875840808d6001877b5c3ad6" minOccurs="0"/>
                <xsd:element ref="ns2:ee95747e68db4e019f05fd6f4a2d18b8" minOccurs="0"/>
                <xsd:element ref="ns3:TaxCatchAllLabel" minOccurs="0"/>
                <xsd:element ref="ns2:ad6a6b6f4c8047178395afb6bdf5769b" minOccurs="0"/>
                <xsd:element ref="ns2:ibf0e729185f4f3c8801690f2658cab6" minOccurs="0"/>
                <xsd:element ref="ns3:c3ecf285b1fa437e84b541df639a6662" minOccurs="0"/>
                <xsd:element ref="ns3:kfda642244a64c009fa529fe447e97ec" minOccurs="0"/>
                <xsd:element ref="ns3:gc10116c9df54859b0150aebdb307c2f" minOccurs="0"/>
                <xsd:element ref="ns2:p2ade0d93c08402fb354327358aa9036" minOccurs="0"/>
                <xsd:element ref="ns4:MediaServiceMetadata" minOccurs="0"/>
                <xsd:element ref="ns4:MediaServiceFastMetadata" minOccurs="0"/>
                <xsd:element ref="ns3:ie570750fa434cbb8c2eef05ac8286b5" minOccurs="0"/>
                <xsd:element ref="ns4:MediaServiceAutoKeyPoints" minOccurs="0"/>
                <xsd:element ref="ns4:MediaServiceKeyPoints" minOccurs="0"/>
                <xsd:element ref="ns2:SharedWithUsers" minOccurs="0"/>
                <xsd:element ref="ns2:SharedWithDetails" minOccurs="0"/>
                <xsd:element ref="ns2:c97da9b40dd5449eb0f5c82676aefb6e" minOccurs="0"/>
                <xsd:element ref="ns4:MediaServiceOCR" minOccurs="0"/>
                <xsd:element ref="ns4:MediaServiceGenerationTime" minOccurs="0"/>
                <xsd:element ref="ns4:MediaServiceEventHashCode" minOccurs="0"/>
                <xsd:element ref="ns2:_dlc_DocId" minOccurs="0"/>
                <xsd:element ref="ns2:_dlc_DocIdUrl" minOccurs="0"/>
                <xsd:element ref="ns2:_dlc_DocIdPersistId" minOccurs="0"/>
                <xsd:element ref="ns4:MediaServiceObjectDetectorVersions" minOccurs="0"/>
                <xsd:element ref="ns4:Comments" minOccurs="0"/>
                <xsd:element ref="ns4:OwnerInDirectory" minOccurs="0"/>
                <xsd:element ref="ns4:OwnerNameTEXT" minOccurs="0"/>
                <xsd:element ref="ns4:_x0033_YRPA"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499710-c740-4778-8697-3653bafc4098" elementFormDefault="qualified">
    <xsd:import namespace="http://schemas.microsoft.com/office/2006/documentManagement/types"/>
    <xsd:import namespace="http://schemas.microsoft.com/office/infopath/2007/PartnerControls"/>
    <xsd:element name="CSQualityDocumentNumber" ma:index="1" ma:displayName="Document Number" ma:internalName="CSQualityDocumentNumber" ma:readOnly="false">
      <xsd:simpleType>
        <xsd:restriction base="dms:Text">
          <xsd:maxLength value="255"/>
        </xsd:restriction>
      </xsd:simpleType>
    </xsd:element>
    <xsd:element name="CSQualityReleasedDate" ma:index="3" ma:displayName="Released Date" ma:format="DateOnly" ma:internalName="CSQualityReleasedDate" ma:readOnly="false">
      <xsd:simpleType>
        <xsd:restriction base="dms:DateTime"/>
      </xsd:simpleType>
    </xsd:element>
    <xsd:element name="CSQualityDateLastReviewed" ma:index="4" ma:displayName="Date Last Reviewed" ma:format="DateOnly" ma:internalName="CSQualityDateLastReviewed">
      <xsd:simpleType>
        <xsd:restriction base="dms:DateTime"/>
      </xsd:simpleType>
    </xsd:element>
    <xsd:element name="CSQualityDocumentOwner" ma:index="10" ma:displayName="Document Owner" ma:list="UserInfo" ma:SharePointGroup="0" ma:internalName="CSQuality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Training_x0020_Required_x003f_" ma:index="12" nillable="true" ma:displayName="Training Required?" ma:default="No Training Required" ma:format="Dropdown" ma:internalName="Training_x0020_Required_x003F_">
      <xsd:simpleType>
        <xsd:restriction base="dms:Choice">
          <xsd:enumeration value="No Training Required"/>
          <xsd:enumeration value="Read &amp; Acknowledge"/>
          <xsd:enumeration value="Quiz"/>
        </xsd:restriction>
      </xsd:simpleType>
    </xsd:element>
    <xsd:element name="Training_x0020_Days" ma:index="13" nillable="true" ma:displayName="Training Days" ma:decimals="0" ma:internalName="Training_x0020_Days" ma:readOnly="false" ma:percentage="FALSE">
      <xsd:simpleType>
        <xsd:restriction base="dms:Number"/>
      </xsd:simpleType>
    </xsd:element>
    <xsd:element name="b47670c3875840808d6001877b5c3ad6" ma:index="20" ma:taxonomy="true" ma:internalName="b47670c3875840808d6001877b5c3ad6" ma:taxonomyFieldName="CSQualityDocumentType" ma:displayName="Document Type" ma:readOnly="false" ma:default="" ma:fieldId="{b47670c3-8758-4080-8d60-01877b5c3ad6}" ma:sspId="b1bfeddd-c50a-45ec-b2f7-e172a6de0f6b" ma:termSetId="b1d1018e-7c21-42cd-bb1a-a2a9ab389c0c" ma:anchorId="00000000-0000-0000-0000-000000000000" ma:open="false" ma:isKeyword="false">
      <xsd:complexType>
        <xsd:sequence>
          <xsd:element ref="pc:Terms" minOccurs="0" maxOccurs="1"/>
        </xsd:sequence>
      </xsd:complexType>
    </xsd:element>
    <xsd:element name="ee95747e68db4e019f05fd6f4a2d18b8" ma:index="22" ma:taxonomy="true" ma:internalName="ee95747e68db4e019f05fd6f4a2d18b8" ma:taxonomyFieldName="CSQualityFunction" ma:displayName="Process" ma:readOnly="false" ma:default="" ma:fieldId="{ee95747e-68db-4e01-9f05-fd6f4a2d18b8}" ma:sspId="b1bfeddd-c50a-45ec-b2f7-e172a6de0f6b" ma:termSetId="38feceb2-de03-4101-ad6c-e90d9dd6d33f" ma:anchorId="00000000-0000-0000-0000-000000000000" ma:open="false" ma:isKeyword="false">
      <xsd:complexType>
        <xsd:sequence>
          <xsd:element ref="pc:Terms" minOccurs="0" maxOccurs="1"/>
        </xsd:sequence>
      </xsd:complexType>
    </xsd:element>
    <xsd:element name="ad6a6b6f4c8047178395afb6bdf5769b" ma:index="24" nillable="true" ma:taxonomy="true" ma:internalName="ad6a6b6f4c8047178395afb6bdf5769b" ma:taxonomyFieldName="CSQualityUpperLevelDocument" ma:displayName="Parent Document" ma:readOnly="false" ma:default="" ma:fieldId="{ad6a6b6f-4c80-4717-8395-afb6bdf5769b}" ma:sspId="b1bfeddd-c50a-45ec-b2f7-e172a6de0f6b" ma:termSetId="960e20f5-c01b-45ef-9641-ae8068870201" ma:anchorId="00000000-0000-0000-0000-000000000000" ma:open="false" ma:isKeyword="false">
      <xsd:complexType>
        <xsd:sequence>
          <xsd:element ref="pc:Terms" minOccurs="0" maxOccurs="1"/>
        </xsd:sequence>
      </xsd:complexType>
    </xsd:element>
    <xsd:element name="ibf0e729185f4f3c8801690f2658cab6" ma:index="28" nillable="true" ma:taxonomy="true" ma:internalName="ibf0e729185f4f3c8801690f2658cab6" ma:taxonomyFieldName="CSQualityTrainingAreas" ma:displayName="Training Areas" ma:readOnly="false" ma:default="" ma:fieldId="{2bf0e729-185f-4f3c-8801-690f2658cab6}" ma:taxonomyMulti="true" ma:sspId="b1bfeddd-c50a-45ec-b2f7-e172a6de0f6b" ma:termSetId="22649742-1a7c-4e25-8efe-574423a40587" ma:anchorId="00000000-0000-0000-0000-000000000000" ma:open="false" ma:isKeyword="false">
      <xsd:complexType>
        <xsd:sequence>
          <xsd:element ref="pc:Terms" minOccurs="0" maxOccurs="1"/>
        </xsd:sequence>
      </xsd:complexType>
    </xsd:element>
    <xsd:element name="p2ade0d93c08402fb354327358aa9036" ma:index="34" ma:taxonomy="true" ma:internalName="p2ade0d93c08402fb354327358aa9036" ma:taxonomyFieldName="CSQualityBusinessScope" ma:displayName="Corp/Business Segment/BU" ma:readOnly="false" ma:default="" ma:fieldId="{92ade0d9-3c08-402f-b354-327358aa9036}" ma:taxonomyMulti="true" ma:sspId="b1bfeddd-c50a-45ec-b2f7-e172a6de0f6b" ma:termSetId="1138ab70-b3db-491e-bf0f-0ce863e2d57d" ma:anchorId="00000000-0000-0000-0000-000000000000" ma:open="false" ma:isKeyword="false">
      <xsd:complexType>
        <xsd:sequence>
          <xsd:element ref="pc:Terms" minOccurs="0" maxOccurs="1"/>
        </xsd:sequence>
      </xsd:complexType>
    </xsd:element>
    <xsd:element name="SharedWithUsers" ma:index="40"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1" nillable="true" ma:displayName="Shared With Details" ma:hidden="true" ma:internalName="SharedWithDetails" ma:readOnly="true">
      <xsd:simpleType>
        <xsd:restriction base="dms:Note"/>
      </xsd:simpleType>
    </xsd:element>
    <xsd:element name="c97da9b40dd5449eb0f5c82676aefb6e" ma:index="42" nillable="true" ma:taxonomy="true" ma:internalName="c97da9b40dd5449eb0f5c82676aefb6e" ma:taxonomyFieldName="CSQualityFacility" ma:displayName="Facility-Specific" ma:readOnly="false" ma:default="" ma:fieldId="{c97da9b4-0dd5-449e-b0f5-c82676aefb6e}" ma:sspId="b1bfeddd-c50a-45ec-b2f7-e172a6de0f6b" ma:termSetId="c92365c4-ce96-461b-9f98-4ba72c2dc4db" ma:anchorId="00000000-0000-0000-0000-000000000000" ma:open="false" ma:isKeyword="false">
      <xsd:complexType>
        <xsd:sequence>
          <xsd:element ref="pc:Terms" minOccurs="0" maxOccurs="1"/>
        </xsd:sequence>
      </xsd:complexType>
    </xsd:element>
    <xsd:element name="_dlc_DocId" ma:index="46" nillable="true" ma:displayName="Document ID Value" ma:description="The value of the document ID assigned to this item." ma:indexed="true" ma:internalName="_dlc_DocId" ma:readOnly="true">
      <xsd:simpleType>
        <xsd:restriction base="dms:Text"/>
      </xsd:simpleType>
    </xsd:element>
    <xsd:element name="_dlc_DocIdUrl" ma:index="4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25db051-ba7b-4c70-b3dc-b5d1a8ff45df" elementFormDefault="qualified">
    <xsd:import namespace="http://schemas.microsoft.com/office/2006/documentManagement/types"/>
    <xsd:import namespace="http://schemas.microsoft.com/office/infopath/2007/PartnerControls"/>
    <xsd:element name="CSDescription" ma:index="16" nillable="true" ma:displayName="Description" ma:hidden="true" ma:internalName="CSDescription" ma:readOnly="false">
      <xsd:simpleType>
        <xsd:restriction base="dms:Note"/>
      </xsd:simpleType>
    </xsd:element>
    <xsd:element name="TaxCatchAll" ma:index="19" nillable="true" ma:displayName="Taxonomy Catch All Column" ma:hidden="true" ma:list="{9579e6cf-48d7-4c0b-911c-6e58b1a33a33}" ma:internalName="TaxCatchAll" ma:readOnly="false" ma:showField="CatchAllData" ma:web="e4499710-c740-4778-8697-3653bafc4098">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9579e6cf-48d7-4c0b-911c-6e58b1a33a33}" ma:internalName="TaxCatchAllLabel" ma:readOnly="false" ma:showField="CatchAllDataLabel" ma:web="e4499710-c740-4778-8697-3653bafc4098">
      <xsd:complexType>
        <xsd:complexContent>
          <xsd:extension base="dms:MultiChoiceLookup">
            <xsd:sequence>
              <xsd:element name="Value" type="dms:Lookup" maxOccurs="unbounded" minOccurs="0" nillable="true"/>
            </xsd:sequence>
          </xsd:extension>
        </xsd:complexContent>
      </xsd:complexType>
    </xsd:element>
    <xsd:element name="c3ecf285b1fa437e84b541df639a6662" ma:index="29" nillable="true" ma:taxonomy="true" ma:internalName="c3ecf285b1fa437e84b541df639a6662" ma:taxonomyFieldName="CSRegionCountry" ma:displayName="Region/Country" ma:default="13;#(All Regions)|1ec0c624-a634-4fc6-b575-6625ac5f6ac2" ma:fieldId="{c3ecf285-b1fa-437e-84b5-41df639a6662}" ma:sspId="b1bfeddd-c50a-45ec-b2f7-e172a6de0f6b" ma:termSetId="7a401c27-8dc5-493e-8433-62dd63c4b29d" ma:anchorId="00000000-0000-0000-0000-000000000000" ma:open="false" ma:isKeyword="false">
      <xsd:complexType>
        <xsd:sequence>
          <xsd:element ref="pc:Terms" minOccurs="0" maxOccurs="1"/>
        </xsd:sequence>
      </xsd:complexType>
    </xsd:element>
    <xsd:element name="kfda642244a64c009fa529fe447e97ec" ma:index="30" nillable="true" ma:taxonomy="true" ma:internalName="kfda642244a64c009fa529fe447e97ec" ma:taxonomyFieldName="CSLanguage" ma:displayName="Language" ma:default="1;#English|087abf98-5ff6-40b2-86a3-818fb162863e" ma:fieldId="{4fda6422-44a6-4c00-9fa5-29fe447e97ec}" ma:sspId="b1bfeddd-c50a-45ec-b2f7-e172a6de0f6b" ma:termSetId="8dc92402-e9a4-4eb1-a5db-7db91e4552bc" ma:anchorId="00000000-0000-0000-0000-000000000000" ma:open="false" ma:isKeyword="false">
      <xsd:complexType>
        <xsd:sequence>
          <xsd:element ref="pc:Terms" minOccurs="0" maxOccurs="1"/>
        </xsd:sequence>
      </xsd:complexType>
    </xsd:element>
    <xsd:element name="gc10116c9df54859b0150aebdb307c2f" ma:index="33" nillable="true" ma:taxonomy="true" ma:internalName="gc10116c9df54859b0150aebdb307c2f" ma:taxonomyFieldName="CSTags" ma:displayName="Tags" ma:default="" ma:fieldId="{0c10116c-9df5-4859-b015-0aebdb307c2f}" ma:sspId="b1bfeddd-c50a-45ec-b2f7-e172a6de0f6b" ma:termSetId="84381456-9bbe-4a89-b589-73da684a1159" ma:anchorId="00000000-0000-0000-0000-000000000000" ma:open="false" ma:isKeyword="false">
      <xsd:complexType>
        <xsd:sequence>
          <xsd:element ref="pc:Terms" minOccurs="0" maxOccurs="1"/>
        </xsd:sequence>
      </xsd:complexType>
    </xsd:element>
    <xsd:element name="ie570750fa434cbb8c2eef05ac8286b5" ma:index="37" ma:taxonomy="true" ma:internalName="ie570750fa434cbb8c2eef05ac8286b5" ma:taxonomyFieldName="CSDepartment" ma:displayName="Department" ma:default="" ma:fieldId="{2e570750-fa43-4cbb-8c2e-ef05ac8286b5}" ma:sspId="b1bfeddd-c50a-45ec-b2f7-e172a6de0f6b" ma:termSetId="8d3edb14-0a58-46fc-9156-f43686eb90c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79f1f07-75e0-46aa-bfec-7ebc0fdd2349" elementFormDefault="qualified">
    <xsd:import namespace="http://schemas.microsoft.com/office/2006/documentManagement/types"/>
    <xsd:import namespace="http://schemas.microsoft.com/office/infopath/2007/PartnerControls"/>
    <xsd:element name="MediaServiceMetadata" ma:index="35" nillable="true" ma:displayName="MediaServiceMetadata" ma:hidden="true" ma:internalName="MediaServiceMetadata" ma:readOnly="true">
      <xsd:simpleType>
        <xsd:restriction base="dms:Note"/>
      </xsd:simpleType>
    </xsd:element>
    <xsd:element name="MediaServiceFastMetadata" ma:index="36" nillable="true" ma:displayName="MediaServiceFastMetadata" ma:hidden="true" ma:internalName="MediaServiceFastMetadata" ma:readOnly="true">
      <xsd:simpleType>
        <xsd:restriction base="dms:Note"/>
      </xsd:simpleType>
    </xsd:element>
    <xsd:element name="MediaServiceAutoKeyPoints" ma:index="38" nillable="true" ma:displayName="MediaServiceAutoKeyPoints" ma:hidden="true" ma:internalName="MediaServiceAutoKeyPoints" ma:readOnly="true">
      <xsd:simpleType>
        <xsd:restriction base="dms:Note"/>
      </xsd:simpleType>
    </xsd:element>
    <xsd:element name="MediaServiceKeyPoints" ma:index="39" nillable="true" ma:displayName="KeyPoints" ma:hidden="true" ma:internalName="MediaServiceKeyPoints" ma:readOnly="true">
      <xsd:simpleType>
        <xsd:restriction base="dms:Note"/>
      </xsd:simpleType>
    </xsd:element>
    <xsd:element name="MediaServiceOCR" ma:index="43" nillable="true" ma:displayName="Extracted Text" ma:hidden="true" ma:internalName="MediaServiceOCR" ma:readOnly="true">
      <xsd:simpleType>
        <xsd:restriction base="dms:Note"/>
      </xsd:simpleType>
    </xsd:element>
    <xsd:element name="MediaServiceGenerationTime" ma:index="44" nillable="true" ma:displayName="MediaServiceGenerationTime" ma:hidden="true" ma:internalName="MediaServiceGenerationTime" ma:readOnly="true">
      <xsd:simpleType>
        <xsd:restriction base="dms:Text"/>
      </xsd:simpleType>
    </xsd:element>
    <xsd:element name="MediaServiceEventHashCode" ma:index="45" nillable="true" ma:displayName="MediaServiceEventHashCode" ma:hidden="true" ma:internalName="MediaServiceEventHashCode" ma:readOnly="true">
      <xsd:simpleType>
        <xsd:restriction base="dms:Text"/>
      </xsd:simpleType>
    </xsd:element>
    <xsd:element name="MediaServiceObjectDetectorVersions" ma:index="49" nillable="true" ma:displayName="MediaServiceObjectDetectorVersions" ma:hidden="true" ma:indexed="true" ma:internalName="MediaServiceObjectDetectorVersions" ma:readOnly="true">
      <xsd:simpleType>
        <xsd:restriction base="dms:Text"/>
      </xsd:simpleType>
    </xsd:element>
    <xsd:element name="Comments" ma:index="50" nillable="true" ma:displayName="Comments" ma:internalName="Comments">
      <xsd:simpleType>
        <xsd:restriction base="dms:Note">
          <xsd:maxLength value="255"/>
        </xsd:restriction>
      </xsd:simpleType>
    </xsd:element>
    <xsd:element name="OwnerInDirectory" ma:index="51" nillable="true" ma:displayName="Owner In Directory" ma:format="Dropdown" ma:internalName="OwnerInDirectory">
      <xsd:simpleType>
        <xsd:restriction base="dms:Choice">
          <xsd:enumeration value="Yes"/>
          <xsd:enumeration value="No"/>
        </xsd:restriction>
      </xsd:simpleType>
    </xsd:element>
    <xsd:element name="OwnerNameTEXT" ma:index="52" nillable="true" ma:displayName="OwnerNameTEXT" ma:internalName="OwnerNameTEXT">
      <xsd:simpleType>
        <xsd:restriction base="dms:Text">
          <xsd:maxLength value="255"/>
        </xsd:restriction>
      </xsd:simpleType>
    </xsd:element>
    <xsd:element name="_x0033_YRPA" ma:index="53" nillable="true" ma:displayName="3YRPA" ma:description="3 Year Power Automate, &quot;help&quot; column." ma:internalName="_x0033_YRPA">
      <xsd:simpleType>
        <xsd:restriction base="dms:Text">
          <xsd:maxLength value="50"/>
        </xsd:restriction>
      </xsd:simpleType>
    </xsd:element>
    <xsd:element name="MediaServiceSearchProperties" ma:index="5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b1bfeddd-c50a-45ec-b2f7-e172a6de0f6b" ContentTypeId="0x0101005C8A34806217C040AA3D51FFFC40AC1F"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25db051-ba7b-4c70-b3dc-b5d1a8ff45df">
      <Value>13</Value>
      <Value>14</Value>
      <Value>30</Value>
      <Value>29</Value>
      <Value>95</Value>
      <Value>92</Value>
      <Value>1</Value>
    </TaxCatchAll>
    <CSQualityDateLastReviewed xmlns="e4499710-c740-4778-8697-3653bafc4098">2024-12-11T05:00:00+00:00</CSQualityDateLastReviewed>
    <Training_x0020_Days xmlns="e4499710-c740-4778-8697-3653bafc4098">0</Training_x0020_Days>
    <CSQualityDocumentOwner xmlns="e4499710-c740-4778-8697-3653bafc4098">
      <UserInfo>
        <DisplayName>Gascon, Miguel</DisplayName>
        <AccountId>23761</AccountId>
        <AccountType/>
      </UserInfo>
    </CSQualityDocumentOwner>
    <CSDescription xmlns="c25db051-ba7b-4c70-b3dc-b5d1a8ff45df" xsi:nil="true"/>
    <TaxCatchAllLabel xmlns="c25db051-ba7b-4c70-b3dc-b5d1a8ff45df" xsi:nil="true"/>
    <CSQualityDocumentNumber xmlns="e4499710-c740-4778-8697-3653bafc4098">COMM-PC-2001-01</CSQualityDocumentNumber>
    <SharedWithUsers xmlns="e4499710-c740-4778-8697-3653bafc4098">
      <UserInfo>
        <DisplayName>Bai, Xue</DisplayName>
        <AccountId>881</AccountId>
        <AccountType/>
      </UserInfo>
      <UserInfo>
        <DisplayName>Viswanathan, Vinatha</DisplayName>
        <AccountId>31</AccountId>
        <AccountType/>
      </UserInfo>
      <UserInfo>
        <DisplayName>Severijns, Jan</DisplayName>
        <AccountId>61</AccountId>
        <AccountType/>
      </UserInfo>
      <UserInfo>
        <DisplayName>Elder, Ruth</DisplayName>
        <AccountId>14</AccountId>
        <AccountType/>
      </UserInfo>
    </SharedWithUsers>
    <kfda642244a64c009fa529fe447e97ec xmlns="c25db051-ba7b-4c70-b3dc-b5d1a8ff45df">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087abf98-5ff6-40b2-86a3-818fb162863e</TermId>
        </TermInfo>
      </Terms>
    </kfda642244a64c009fa529fe447e97ec>
    <Training_x0020_Required_x003f_ xmlns="e4499710-c740-4778-8697-3653bafc4098">No Training Required</Training_x0020_Required_x003f_>
    <ibf0e729185f4f3c8801690f2658cab6 xmlns="e4499710-c740-4778-8697-3653bafc4098">
      <Terms xmlns="http://schemas.microsoft.com/office/infopath/2007/PartnerControls">
        <TermInfo xmlns="http://schemas.microsoft.com/office/infopath/2007/PartnerControls">
          <TermName xmlns="http://schemas.microsoft.com/office/infopath/2007/PartnerControls">Procurement</TermName>
          <TermId xmlns="http://schemas.microsoft.com/office/infopath/2007/PartnerControls">e467a556-b645-4668-8d48-64f308840d62</TermId>
        </TermInfo>
      </Terms>
    </ibf0e729185f4f3c8801690f2658cab6>
    <OwnerInDirectory xmlns="c79f1f07-75e0-46aa-bfec-7ebc0fdd2349">Yes</OwnerInDirectory>
    <_x0033_YRPA xmlns="c79f1f07-75e0-46aa-bfec-7ebc0fdd2349">EXCLUDE</_x0033_YRPA>
    <ee95747e68db4e019f05fd6f4a2d18b8 xmlns="e4499710-c740-4778-8697-3653bafc4098">
      <Terms xmlns="http://schemas.microsoft.com/office/infopath/2007/PartnerControls">
        <TermInfo xmlns="http://schemas.microsoft.com/office/infopath/2007/PartnerControls">
          <TermName xmlns="http://schemas.microsoft.com/office/infopath/2007/PartnerControls">Product Compliance</TermName>
          <TermId xmlns="http://schemas.microsoft.com/office/infopath/2007/PartnerControls">30a66ab3-79b5-45cf-b314-8ab0603c7e07</TermId>
        </TermInfo>
      </Terms>
    </ee95747e68db4e019f05fd6f4a2d18b8>
    <CSQualityReleasedDate xmlns="e4499710-c740-4778-8697-3653bafc4098">2024-12-11T05:00:00+00:00</CSQualityReleasedDate>
    <gc10116c9df54859b0150aebdb307c2f xmlns="c25db051-ba7b-4c70-b3dc-b5d1a8ff45df">
      <Terms xmlns="http://schemas.microsoft.com/office/infopath/2007/PartnerControls"/>
    </gc10116c9df54859b0150aebdb307c2f>
    <c97da9b40dd5449eb0f5c82676aefb6e xmlns="e4499710-c740-4778-8697-3653bafc4098">
      <Terms xmlns="http://schemas.microsoft.com/office/infopath/2007/PartnerControls"/>
    </c97da9b40dd5449eb0f5c82676aefb6e>
    <ad6a6b6f4c8047178395afb6bdf5769b xmlns="e4499710-c740-4778-8697-3653bafc4098">
      <Terms xmlns="http://schemas.microsoft.com/office/infopath/2007/PartnerControls"/>
    </ad6a6b6f4c8047178395afb6bdf5769b>
    <Comments xmlns="c79f1f07-75e0-46aa-bfec-7ebc0fdd2349">08/27/2024 - Owner in Directory</Comments>
    <c3ecf285b1fa437e84b541df639a6662 xmlns="c25db051-ba7b-4c70-b3dc-b5d1a8ff45df">
      <Terms xmlns="http://schemas.microsoft.com/office/infopath/2007/PartnerControls">
        <TermInfo xmlns="http://schemas.microsoft.com/office/infopath/2007/PartnerControls">
          <TermName xmlns="http://schemas.microsoft.com/office/infopath/2007/PartnerControls">(All Regions)</TermName>
          <TermId xmlns="http://schemas.microsoft.com/office/infopath/2007/PartnerControls">1ec0c624-a634-4fc6-b575-6625ac5f6ac2</TermId>
        </TermInfo>
      </Terms>
    </c3ecf285b1fa437e84b541df639a6662>
    <p2ade0d93c08402fb354327358aa9036 xmlns="e4499710-c740-4778-8697-3653bafc4098">
      <Terms xmlns="http://schemas.microsoft.com/office/infopath/2007/PartnerControls">
        <TermInfo xmlns="http://schemas.microsoft.com/office/infopath/2007/PartnerControls">
          <TermName xmlns="http://schemas.microsoft.com/office/infopath/2007/PartnerControls">Corporate</TermName>
          <TermId xmlns="http://schemas.microsoft.com/office/infopath/2007/PartnerControls">f0a2cb34-7038-4719-a1be-2005c8c03bd9</TermId>
        </TermInfo>
      </Terms>
    </p2ade0d93c08402fb354327358aa9036>
    <OwnerNameTEXT xmlns="c79f1f07-75e0-46aa-bfec-7ebc0fdd2349">Gascon, Miguel</OwnerNameTEXT>
    <b47670c3875840808d6001877b5c3ad6 xmlns="e4499710-c740-4778-8697-3653bafc4098">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5e5b9432-d271-4013-9554-e582b24c89d9</TermId>
        </TermInfo>
      </Terms>
    </b47670c3875840808d6001877b5c3ad6>
    <ie570750fa434cbb8c2eef05ac8286b5 xmlns="c25db051-ba7b-4c70-b3dc-b5d1a8ff45df">
      <Terms xmlns="http://schemas.microsoft.com/office/infopath/2007/PartnerControls">
        <TermInfo xmlns="http://schemas.microsoft.com/office/infopath/2007/PartnerControls">
          <TermName xmlns="http://schemas.microsoft.com/office/infopath/2007/PartnerControls">Product Compliance</TermName>
          <TermId xmlns="http://schemas.microsoft.com/office/infopath/2007/PartnerControls">a6e85282-b099-4f77-b4a6-fbb0839f3a82</TermId>
        </TermInfo>
      </Terms>
    </ie570750fa434cbb8c2eef05ac8286b5>
    <_dlc_DocIdPersistId xmlns="e4499710-c740-4778-8697-3653bafc4098">false</_dlc_DocIdPersistId>
    <_dlc_DocIdUrl xmlns="e4499710-c740-4778-8697-3653bafc4098">
      <Url>https://commscope.sharepoint.com/sites/spectrum-apps-qms-en/_layouts/15/DocIdRedir.aspx?ID=SPECTRUM-77237132-129</Url>
      <Description>SPECTRUM-77237132-129</Description>
    </_dlc_DocIdUrl>
    <_dlc_DocId xmlns="e4499710-c740-4778-8697-3653bafc4098">SPECTRUM-77237132-129</_dlc_DocId>
  </documentManagement>
</p:properties>
</file>

<file path=customXml/itemProps1.xml><?xml version="1.0" encoding="utf-8"?>
<ds:datastoreItem xmlns:ds="http://schemas.openxmlformats.org/officeDocument/2006/customXml" ds:itemID="{F8319154-165E-468F-940B-578AC138E1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499710-c740-4778-8697-3653bafc4098"/>
    <ds:schemaRef ds:uri="c25db051-ba7b-4c70-b3dc-b5d1a8ff45df"/>
    <ds:schemaRef ds:uri="c79f1f07-75e0-46aa-bfec-7ebc0fdd23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3708E7-539E-4C61-B558-F35560DAB55C}">
  <ds:schemaRefs>
    <ds:schemaRef ds:uri="Microsoft.SharePoint.Taxonomy.ContentTypeSync"/>
  </ds:schemaRefs>
</ds:datastoreItem>
</file>

<file path=customXml/itemProps3.xml><?xml version="1.0" encoding="utf-8"?>
<ds:datastoreItem xmlns:ds="http://schemas.openxmlformats.org/officeDocument/2006/customXml" ds:itemID="{591F35AA-B016-4E77-A35C-99EC48CFC112}">
  <ds:schemaRefs>
    <ds:schemaRef ds:uri="http://schemas.microsoft.com/sharepoint/events"/>
  </ds:schemaRefs>
</ds:datastoreItem>
</file>

<file path=customXml/itemProps4.xml><?xml version="1.0" encoding="utf-8"?>
<ds:datastoreItem xmlns:ds="http://schemas.openxmlformats.org/officeDocument/2006/customXml" ds:itemID="{56EA6D4F-FB3A-46FA-A623-45C1479F06D9}">
  <ds:schemaRefs>
    <ds:schemaRef ds:uri="http://schemas.microsoft.com/sharepoint/v3/contenttype/forms"/>
  </ds:schemaRefs>
</ds:datastoreItem>
</file>

<file path=customXml/itemProps5.xml><?xml version="1.0" encoding="utf-8"?>
<ds:datastoreItem xmlns:ds="http://schemas.openxmlformats.org/officeDocument/2006/customXml" ds:itemID="{F4DF78FA-AB72-4B28-ABCC-BED4C86009E4}">
  <ds:schemaRefs>
    <ds:schemaRef ds:uri="http://schemas.microsoft.com/office/2006/metadata/properties"/>
    <ds:schemaRef ds:uri="http://schemas.microsoft.com/office/infopath/2007/PartnerControls"/>
    <ds:schemaRef ds:uri="c25db051-ba7b-4c70-b3dc-b5d1a8ff45df"/>
    <ds:schemaRef ds:uri="e4499710-c740-4778-8697-3653bafc4098"/>
    <ds:schemaRef ds:uri="c79f1f07-75e0-46aa-bfec-7ebc0fdd2349"/>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13</vt:i4>
      </vt:variant>
    </vt:vector>
  </HeadingPairs>
  <TitlesOfParts>
    <vt:vector size="13" baseType="lpstr">
      <vt:lpstr>Introduction</vt:lpstr>
      <vt:lpstr>Definitions</vt:lpstr>
      <vt:lpstr>Unit Conversation</vt:lpstr>
      <vt:lpstr>REACH Candidate List of SVHC</vt:lpstr>
      <vt:lpstr>REACH Authorisation List</vt:lpstr>
      <vt:lpstr>REACH Restrictions</vt:lpstr>
      <vt:lpstr>ROHS</vt:lpstr>
      <vt:lpstr>PFAS</vt:lpstr>
      <vt:lpstr>CommScope Policy</vt:lpstr>
      <vt:lpstr>Batteries</vt:lpstr>
      <vt:lpstr>Packaging</vt:lpstr>
      <vt:lpstr>Prop 65</vt:lpstr>
      <vt:lpstr>OwnerApproverRevision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Product Compliance (EPC) - Restricted Substance List</dc:title>
  <dc:subject/>
  <dc:creator>Gascon, Miguel</dc:creator>
  <cp:keywords/>
  <dc:description/>
  <cp:lastModifiedBy>Alfon, Kristina</cp:lastModifiedBy>
  <cp:revision/>
  <dcterms:created xsi:type="dcterms:W3CDTF">2024-01-29T11:55:10Z</dcterms:created>
  <dcterms:modified xsi:type="dcterms:W3CDTF">2025-01-10T11:12:30Z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0x0101005C8A34806217C040AA3D51FFFC40AC1F00EF84290FEB7A6F439FDF5369086FB51D00B9EB54B4E5DB484CB644D243D0FBA233</vt:lpwstr>
  </property>
  <property fmtid="{D5CDD505-2E9C-101B-9397-08002B2CF9AE}" pid="3" name="MediaServiceImageTags">
    <vt:lpwstr/>
  </property>
  <property fmtid="{D5CDD505-2E9C-101B-9397-08002B2CF9AE}" pid="4" name="Previous Identifications">
    <vt:lpwstr>CS-EPC-2001-01, ARRIS 595329-001-d + 590820-001-b</vt:lpwstr>
  </property>
  <property fmtid="{D5CDD505-2E9C-101B-9397-08002B2CF9AE}" pid="5" name="OwlQualityDocumentNumber">
    <vt:lpwstr>COMM-PC-2001-01</vt:lpwstr>
  </property>
  <property fmtid="{D5CDD505-2E9C-101B-9397-08002B2CF9AE}" pid="6" name="CSQualityBusinessScope">
    <vt:lpwstr>92;#Corporate|f0a2cb34-7038-4719-a1be-2005c8c03bd9</vt:lpwstr>
  </property>
  <property fmtid="{D5CDD505-2E9C-101B-9397-08002B2CF9AE}" pid="7" name="CSQualityTrainingAreas">
    <vt:lpwstr>95;#Procurement|e467a556-b645-4668-8d48-64f308840d62</vt:lpwstr>
  </property>
  <property fmtid="{D5CDD505-2E9C-101B-9397-08002B2CF9AE}" pid="8" name="xd_ProgID">
    <vt:lpwstr/>
  </property>
  <property fmtid="{D5CDD505-2E9C-101B-9397-08002B2CF9AE}" pid="9" name="daf9303e3c75414787d776dfdef9cce3">
    <vt:lpwstr/>
  </property>
  <property fmtid="{D5CDD505-2E9C-101B-9397-08002B2CF9AE}" pid="10" name="Training_x0020_Areas">
    <vt:lpwstr>34;#Procurement|e467a556-b645-4668-8d48-64f308840d62</vt:lpwstr>
  </property>
  <property fmtid="{D5CDD505-2E9C-101B-9397-08002B2CF9AE}" pid="11" name="Region/Country">
    <vt:lpwstr>1;#(All Regions)|1ec0c624-a634-4fc6-b575-6625ac5f6ac2</vt:lpwstr>
  </property>
  <property fmtid="{D5CDD505-2E9C-101B-9397-08002B2CF9AE}" pid="12" name="Departments">
    <vt:lpwstr>88;#Product Compliance|d92bcd25-74f5-461b-a972-f2dbb7320af2</vt:lpwstr>
  </property>
  <property fmtid="{D5CDD505-2E9C-101B-9397-08002B2CF9AE}" pid="13" name="ComplianceAssetId">
    <vt:lpwstr/>
  </property>
  <property fmtid="{D5CDD505-2E9C-101B-9397-08002B2CF9AE}" pid="14" name="TemplateUrl">
    <vt:lpwstr/>
  </property>
  <property fmtid="{D5CDD505-2E9C-101B-9397-08002B2CF9AE}" pid="15" name="Training Required?">
    <vt:lpwstr>No GLC Training Required</vt:lpwstr>
  </property>
  <property fmtid="{D5CDD505-2E9C-101B-9397-08002B2CF9AE}" pid="16" name="Parent Document">
    <vt:lpwstr>195</vt:lpwstr>
  </property>
  <property fmtid="{D5CDD505-2E9C-101B-9397-08002B2CF9AE}" pid="17" name="DateLastReviewed">
    <vt:filetime>2022-09-26T04:00:00Z</vt:filetime>
  </property>
  <property fmtid="{D5CDD505-2E9C-101B-9397-08002B2CF9AE}" pid="18" name="Facility-Specific">
    <vt:lpwstr/>
  </property>
  <property fmtid="{D5CDD505-2E9C-101B-9397-08002B2CF9AE}" pid="19" name="j3c9c01bb55140379cdf46dadbab5467">
    <vt:lpwstr>Corporate|f0a2cb34-7038-4719-a1be-2005c8c03bd9</vt:lpwstr>
  </property>
  <property fmtid="{D5CDD505-2E9C-101B-9397-08002B2CF9AE}" pid="20" name="Classification">
    <vt:lpwstr>t_class_4</vt:lpwstr>
  </property>
  <property fmtid="{D5CDD505-2E9C-101B-9397-08002B2CF9AE}" pid="21" name="m34b32f7fa5344cb892a5d589fa37bf9">
    <vt:lpwstr>Corporate|f0a2cb34-7038-4719-a1be-2005c8c03bd9</vt:lpwstr>
  </property>
  <property fmtid="{D5CDD505-2E9C-101B-9397-08002B2CF9AE}" pid="22" name="kfcd3968e6bc46e7acf6962bb54bb8e7">
    <vt:lpwstr>Product Compliance|d92bcd25-74f5-461b-a972-f2dbb7320af2</vt:lpwstr>
  </property>
  <property fmtid="{D5CDD505-2E9C-101B-9397-08002B2CF9AE}" pid="23" name="OwlQualityDocumentOwner">
    <vt:lpwstr>61;#Severijns, Jan</vt:lpwstr>
  </property>
  <property fmtid="{D5CDD505-2E9C-101B-9397-08002B2CF9AE}" pid="24" name="Process">
    <vt:lpwstr>15;#Product Compliance|30a66ab3-79b5-45cf-b314-8ab0603c7e07</vt:lpwstr>
  </property>
  <property fmtid="{D5CDD505-2E9C-101B-9397-08002B2CF9AE}" pid="25" name="Corp/Business Segment/BU-Specific">
    <vt:lpwstr>3;#Corporate|f0a2cb34-7038-4719-a1be-2005c8c03bd9</vt:lpwstr>
  </property>
  <property fmtid="{D5CDD505-2E9C-101B-9397-08002B2CF9AE}" pid="26" name="Document Type">
    <vt:lpwstr>44</vt:lpwstr>
  </property>
  <property fmtid="{D5CDD505-2E9C-101B-9397-08002B2CF9AE}" pid="27" name="CSLanguage">
    <vt:lpwstr>1;#English|087abf98-5ff6-40b2-86a3-818fb162863e</vt:lpwstr>
  </property>
  <property fmtid="{D5CDD505-2E9C-101B-9397-08002B2CF9AE}" pid="28" name="BusinessScope">
    <vt:lpwstr/>
  </property>
  <property fmtid="{D5CDD505-2E9C-101B-9397-08002B2CF9AE}" pid="29" name="CSRegionCountry">
    <vt:lpwstr>13;#(All Regions)|1ec0c624-a634-4fc6-b575-6625ac5f6ac2</vt:lpwstr>
  </property>
  <property fmtid="{D5CDD505-2E9C-101B-9397-08002B2CF9AE}" pid="30" name="Reviewed for Transfer To COMM">
    <vt:bool>true</vt:bool>
  </property>
  <property fmtid="{D5CDD505-2E9C-101B-9397-08002B2CF9AE}" pid="31" name="Language">
    <vt:lpwstr>English</vt:lpwstr>
  </property>
  <property fmtid="{D5CDD505-2E9C-101B-9397-08002B2CF9AE}" pid="32" name="Parent_x0020_Document">
    <vt:lpwstr>195</vt:lpwstr>
  </property>
  <property fmtid="{D5CDD505-2E9C-101B-9397-08002B2CF9AE}" pid="33" name="Document Project Work Queue">
    <vt:lpwstr>[TBD]</vt:lpwstr>
  </property>
  <property fmtid="{D5CDD505-2E9C-101B-9397-08002B2CF9AE}" pid="34" name="xd_Signature">
    <vt:bool>false</vt:bool>
  </property>
  <property fmtid="{D5CDD505-2E9C-101B-9397-08002B2CF9AE}" pid="35" name="CSDepartment">
    <vt:lpwstr>30;#Product Compliance|a6e85282-b099-4f77-b4a6-fbb0839f3a82</vt:lpwstr>
  </property>
  <property fmtid="{D5CDD505-2E9C-101B-9397-08002B2CF9AE}" pid="36" name="TitusGUID">
    <vt:lpwstr>2282ee65-3644-43e9-9b21-bebd35a2fc3e</vt:lpwstr>
  </property>
  <property fmtid="{D5CDD505-2E9C-101B-9397-08002B2CF9AE}" pid="37" name="Training Areas">
    <vt:lpwstr>34;#Procurement|e467a556-b645-4668-8d48-64f308840d62</vt:lpwstr>
  </property>
  <property fmtid="{D5CDD505-2E9C-101B-9397-08002B2CF9AE}" pid="38" name="Facility_x002d_Specific">
    <vt:lpwstr/>
  </property>
  <property fmtid="{D5CDD505-2E9C-101B-9397-08002B2CF9AE}" pid="39" name="NEW Number Applied">
    <vt:lpwstr>GOOD/DONE</vt:lpwstr>
  </property>
  <property fmtid="{D5CDD505-2E9C-101B-9397-08002B2CF9AE}" pid="40" name="DocOwner">
    <vt:lpwstr>61;#Severijns, Jan</vt:lpwstr>
  </property>
  <property fmtid="{D5CDD505-2E9C-101B-9397-08002B2CF9AE}" pid="41" name="Template Status">
    <vt:lpwstr>[TBD]</vt:lpwstr>
  </property>
  <property fmtid="{D5CDD505-2E9C-101B-9397-08002B2CF9AE}" pid="42" name="Date Last Reviewed">
    <vt:filetime>2022-09-04T04:00:00Z</vt:filetime>
  </property>
  <property fmtid="{D5CDD505-2E9C-101B-9397-08002B2CF9AE}" pid="43" name="Work Queue Priority">
    <vt:lpwstr>DONE</vt:lpwstr>
  </property>
  <property fmtid="{D5CDD505-2E9C-101B-9397-08002B2CF9AE}" pid="44" name="Order">
    <vt:r8>38700</vt:r8>
  </property>
  <property fmtid="{D5CDD505-2E9C-101B-9397-08002B2CF9AE}" pid="45" name="Document_x0020_Type">
    <vt:lpwstr>44</vt:lpwstr>
  </property>
  <property fmtid="{D5CDD505-2E9C-101B-9397-08002B2CF9AE}" pid="46" name="CSTags">
    <vt:lpwstr/>
  </property>
  <property fmtid="{D5CDD505-2E9C-101B-9397-08002B2CF9AE}" pid="47" name="OwlLanguage">
    <vt:lpwstr>24;#English|31148347-f36f-41b1-b951-ca8e11773e28</vt:lpwstr>
  </property>
  <property fmtid="{D5CDD505-2E9C-101B-9397-08002B2CF9AE}" pid="48" name="OwlQualityBusinessScope">
    <vt:lpwstr>537;#Corporate|f0a2cb34-7038-4719-a1be-2005c8c03bd9</vt:lpwstr>
  </property>
  <property fmtid="{D5CDD505-2E9C-101B-9397-08002B2CF9AE}" pid="49" name="OwlQualityTrainingAreas">
    <vt:lpwstr>601;#Procurement|e467a556-b645-4668-8d48-64f308840d62</vt:lpwstr>
  </property>
  <property fmtid="{D5CDD505-2E9C-101B-9397-08002B2CF9AE}" pid="50" name="OwlContentTargetOptionsThree">
    <vt:lpwstr/>
  </property>
  <property fmtid="{D5CDD505-2E9C-101B-9397-08002B2CF9AE}" pid="51" name="c8b42a821670451d9f0d4e01beddcd6d">
    <vt:lpwstr/>
  </property>
  <property fmtid="{D5CDD505-2E9C-101B-9397-08002B2CF9AE}" pid="52" name="OwlQualityFunction">
    <vt:lpwstr>629;#Product Compliance|30a66ab3-79b5-45cf-b314-8ab0603c7e07</vt:lpwstr>
  </property>
  <property fmtid="{D5CDD505-2E9C-101B-9397-08002B2CF9AE}" pid="53" name="Sign-off status">
    <vt:lpwstr>NO UPDATE NEEDED</vt:lpwstr>
  </property>
  <property fmtid="{D5CDD505-2E9C-101B-9397-08002B2CF9AE}" pid="54" name="Document Description">
    <vt:lpwstr/>
  </property>
  <property fmtid="{D5CDD505-2E9C-101B-9397-08002B2CF9AE}" pid="55" name="Training Required?0">
    <vt:lpwstr>No GLC Training Required</vt:lpwstr>
  </property>
  <property fmtid="{D5CDD505-2E9C-101B-9397-08002B2CF9AE}" pid="56" name="OwlQualityFacility">
    <vt:lpwstr/>
  </property>
  <property fmtid="{D5CDD505-2E9C-101B-9397-08002B2CF9AE}" pid="57" name="d7ec8b1c49bc4796803af74e242f338b">
    <vt:lpwstr/>
  </property>
  <property fmtid="{D5CDD505-2E9C-101B-9397-08002B2CF9AE}" pid="58" name="o63fbac1784b4430bfe9b650028ed1e1">
    <vt:lpwstr/>
  </property>
  <property fmtid="{D5CDD505-2E9C-101B-9397-08002B2CF9AE}" pid="59" name="CSQualityFunction">
    <vt:lpwstr>29;#Product Compliance|30a66ab3-79b5-45cf-b314-8ab0603c7e07</vt:lpwstr>
  </property>
  <property fmtid="{D5CDD505-2E9C-101B-9397-08002B2CF9AE}" pid="60" name="OwlTags">
    <vt:lpwstr/>
  </property>
  <property fmtid="{D5CDD505-2E9C-101B-9397-08002B2CF9AE}" pid="61" name="CSQualityFacility">
    <vt:lpwstr/>
  </property>
  <property fmtid="{D5CDD505-2E9C-101B-9397-08002B2CF9AE}" pid="62" name="p90e849bc0b4491f896ccf8b07923349">
    <vt:lpwstr/>
  </property>
  <property fmtid="{D5CDD505-2E9C-101B-9397-08002B2CF9AE}" pid="63" name="OwlDocPortalCategory">
    <vt:lpwstr/>
  </property>
  <property fmtid="{D5CDD505-2E9C-101B-9397-08002B2CF9AE}" pid="64" name="OwlQualityDocumentType">
    <vt:lpwstr>543;#Template|5e5b9432-d271-4013-9554-e582b24c89d9</vt:lpwstr>
  </property>
  <property fmtid="{D5CDD505-2E9C-101B-9397-08002B2CF9AE}" pid="65" name="lcf76f155ced4ddcb4097134ff3c332f">
    <vt:lpwstr/>
  </property>
  <property fmtid="{D5CDD505-2E9C-101B-9397-08002B2CF9AE}" pid="66" name="OwlContentTargetOptionsTwo">
    <vt:lpwstr/>
  </property>
  <property fmtid="{D5CDD505-2E9C-101B-9397-08002B2CF9AE}" pid="67" name="CSQualityDocumentType">
    <vt:lpwstr>14;#Template|5e5b9432-d271-4013-9554-e582b24c89d9</vt:lpwstr>
  </property>
  <property fmtid="{D5CDD505-2E9C-101B-9397-08002B2CF9AE}" pid="68" name="OwlDepartment">
    <vt:lpwstr>507;#Product Compliance|d92bcd25-74f5-461b-a972-f2dbb7320af2</vt:lpwstr>
  </property>
  <property fmtid="{D5CDD505-2E9C-101B-9397-08002B2CF9AE}" pid="69" name="ReleasedDate">
    <vt:filetime>2022-09-05T03:03:51Z</vt:filetime>
  </property>
  <property fmtid="{D5CDD505-2E9C-101B-9397-08002B2CF9AE}" pid="70" name="_dlc_DocIdItemGuid">
    <vt:lpwstr>229f0343-0b8a-4354-bc82-4ae63b08455d</vt:lpwstr>
  </property>
  <property fmtid="{D5CDD505-2E9C-101B-9397-08002B2CF9AE}" pid="71" name="o8461535eedf49a1887cd7711bb185a7">
    <vt:lpwstr>Not Required|c8606609-966e-40ab-bc8e-e03badcbe686</vt:lpwstr>
  </property>
  <property fmtid="{D5CDD505-2E9C-101B-9397-08002B2CF9AE}" pid="72" name="OwlRegionCountry">
    <vt:lpwstr>122;#(All Regions)|1ec0c624-a634-4fc6-b575-6625ac5f6ac2</vt:lpwstr>
  </property>
  <property fmtid="{D5CDD505-2E9C-101B-9397-08002B2CF9AE}" pid="73" name="OwlContentTargetOptionsOne">
    <vt:lpwstr/>
  </property>
  <property fmtid="{D5CDD505-2E9C-101B-9397-08002B2CF9AE}" pid="74" name="NotifyApproval">
    <vt:lpwstr/>
  </property>
  <property fmtid="{D5CDD505-2E9C-101B-9397-08002B2CF9AE}" pid="75" name="OwlContentTargetOptionsFour">
    <vt:lpwstr/>
  </property>
  <property fmtid="{D5CDD505-2E9C-101B-9397-08002B2CF9AE}" pid="76" name="Current Approvers">
    <vt:lpwstr>31;#i:0#.f|membership|vinatha.viswanathan@commscope.com,#i:0#.f|membership|vinatha.viswanathan@commscope.com,#Vinatha.Viswanathan@commscope.com,#,#Viswanathan, Vinatha,#,#Global Product Compliance,#Director, Product Safety &amp; Compliance</vt:lpwstr>
  </property>
  <property fmtid="{D5CDD505-2E9C-101B-9397-08002B2CF9AE}" pid="77" name="CSQualityUpperLevelDocument">
    <vt:lpwstr/>
  </property>
  <property fmtid="{D5CDD505-2E9C-101B-9397-08002B2CF9AE}" pid="78" name="OwlQualityUpperLevelDocument">
    <vt:lpwstr>807;#COMM-PC-2001|fd3af530-f9fe-48df-bc75-fd7f286275a4</vt:lpwstr>
  </property>
  <property fmtid="{D5CDD505-2E9C-101B-9397-08002B2CF9AE}" pid="79" name="CSQualityDateLastReviewed0">
    <vt:filetime>2022-09-26T04:00:00Z</vt:filetime>
  </property>
</Properties>
</file>